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0"/>
  </p:notesMasterIdLst>
  <p:sldIdLst>
    <p:sldId id="256" r:id="rId2"/>
    <p:sldId id="258" r:id="rId3"/>
    <p:sldId id="259" r:id="rId4"/>
    <p:sldId id="270" r:id="rId5"/>
    <p:sldId id="271" r:id="rId6"/>
    <p:sldId id="257" r:id="rId7"/>
    <p:sldId id="263" r:id="rId8"/>
    <p:sldId id="260" r:id="rId9"/>
    <p:sldId id="261" r:id="rId10"/>
    <p:sldId id="272" r:id="rId11"/>
    <p:sldId id="273" r:id="rId12"/>
    <p:sldId id="269" r:id="rId13"/>
    <p:sldId id="264" r:id="rId14"/>
    <p:sldId id="265" r:id="rId15"/>
    <p:sldId id="262" r:id="rId16"/>
    <p:sldId id="266" r:id="rId17"/>
    <p:sldId id="267"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3055" autoAdjust="0"/>
  </p:normalViewPr>
  <p:slideViewPr>
    <p:cSldViewPr snapToGrid="0" showGuides="1">
      <p:cViewPr varScale="1">
        <p:scale>
          <a:sx n="85" d="100"/>
          <a:sy n="85" d="100"/>
        </p:scale>
        <p:origin x="329" y="58"/>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ostolellis, Panagiotis" userId="1b6c934f-d8c5-473c-9f45-0ec952064abc" providerId="ADAL" clId="{9A7BEB12-35BF-423D-B10C-04682133F14B}"/>
    <pc:docChg chg="undo redo custSel addSld modSld modMainMaster">
      <pc:chgData name="Apostolellis, Panagiotis" userId="1b6c934f-d8c5-473c-9f45-0ec952064abc" providerId="ADAL" clId="{9A7BEB12-35BF-423D-B10C-04682133F14B}" dt="2018-01-15T20:11:47.953" v="1499" actId="20577"/>
      <pc:docMkLst>
        <pc:docMk/>
      </pc:docMkLst>
      <pc:sldChg chg="modSp">
        <pc:chgData name="Apostolellis, Panagiotis" userId="1b6c934f-d8c5-473c-9f45-0ec952064abc" providerId="ADAL" clId="{9A7BEB12-35BF-423D-B10C-04682133F14B}" dt="2018-01-15T20:11:47.953" v="1499" actId="20577"/>
        <pc:sldMkLst>
          <pc:docMk/>
          <pc:sldMk cId="2209359968" sldId="256"/>
        </pc:sldMkLst>
        <pc:spChg chg="mod">
          <ac:chgData name="Apostolellis, Panagiotis" userId="1b6c934f-d8c5-473c-9f45-0ec952064abc" providerId="ADAL" clId="{9A7BEB12-35BF-423D-B10C-04682133F14B}" dt="2018-01-15T20:11:07.293" v="1453" actId="20577"/>
          <ac:spMkLst>
            <pc:docMk/>
            <pc:sldMk cId="2209359968" sldId="256"/>
            <ac:spMk id="3" creationId="{3D766791-3667-40B9-BE78-4207513557D9}"/>
          </ac:spMkLst>
        </pc:spChg>
        <pc:spChg chg="mod">
          <ac:chgData name="Apostolellis, Panagiotis" userId="1b6c934f-d8c5-473c-9f45-0ec952064abc" providerId="ADAL" clId="{9A7BEB12-35BF-423D-B10C-04682133F14B}" dt="2018-01-15T20:11:47.953" v="1499" actId="20577"/>
          <ac:spMkLst>
            <pc:docMk/>
            <pc:sldMk cId="2209359968" sldId="256"/>
            <ac:spMk id="4" creationId="{AF66BC51-F074-4BE1-804E-2067EC111B6B}"/>
          </ac:spMkLst>
        </pc:spChg>
      </pc:sldChg>
      <pc:sldChg chg="modSp">
        <pc:chgData name="Apostolellis, Panagiotis" userId="1b6c934f-d8c5-473c-9f45-0ec952064abc" providerId="ADAL" clId="{9A7BEB12-35BF-423D-B10C-04682133F14B}" dt="2018-01-15T18:15:11.224" v="47" actId="18131"/>
        <pc:sldMkLst>
          <pc:docMk/>
          <pc:sldMk cId="3218431594" sldId="258"/>
        </pc:sldMkLst>
        <pc:spChg chg="mod">
          <ac:chgData name="Apostolellis, Panagiotis" userId="1b6c934f-d8c5-473c-9f45-0ec952064abc" providerId="ADAL" clId="{9A7BEB12-35BF-423D-B10C-04682133F14B}" dt="2018-01-15T18:10:16.173" v="24" actId="26606"/>
          <ac:spMkLst>
            <pc:docMk/>
            <pc:sldMk cId="3218431594" sldId="258"/>
            <ac:spMk id="2" creationId="{A18475C4-CCBE-49A0-82F3-477693011101}"/>
          </ac:spMkLst>
        </pc:spChg>
        <pc:spChg chg="mod">
          <ac:chgData name="Apostolellis, Panagiotis" userId="1b6c934f-d8c5-473c-9f45-0ec952064abc" providerId="ADAL" clId="{9A7BEB12-35BF-423D-B10C-04682133F14B}" dt="2018-01-15T18:10:55.871" v="28" actId="27636"/>
          <ac:spMkLst>
            <pc:docMk/>
            <pc:sldMk cId="3218431594" sldId="258"/>
            <ac:spMk id="9" creationId="{59641C8E-F040-4D56-8FCB-0ACA59E8D826}"/>
          </ac:spMkLst>
        </pc:spChg>
        <pc:picChg chg="mod modCrop">
          <ac:chgData name="Apostolellis, Panagiotis" userId="1b6c934f-d8c5-473c-9f45-0ec952064abc" providerId="ADAL" clId="{9A7BEB12-35BF-423D-B10C-04682133F14B}" dt="2018-01-15T18:15:11.224" v="47" actId="18131"/>
          <ac:picMkLst>
            <pc:docMk/>
            <pc:sldMk cId="3218431594" sldId="258"/>
            <ac:picMk id="15" creationId="{6A2566D8-3818-4729-AAAE-FAC09A65DF77}"/>
          </ac:picMkLst>
        </pc:picChg>
      </pc:sldChg>
      <pc:sldChg chg="addSp delSp modSp">
        <pc:chgData name="Apostolellis, Panagiotis" userId="1b6c934f-d8c5-473c-9f45-0ec952064abc" providerId="ADAL" clId="{9A7BEB12-35BF-423D-B10C-04682133F14B}" dt="2018-01-15T19:42:34.054" v="1095" actId="1076"/>
        <pc:sldMkLst>
          <pc:docMk/>
          <pc:sldMk cId="1721163959" sldId="259"/>
        </pc:sldMkLst>
        <pc:spChg chg="add del mod">
          <ac:chgData name="Apostolellis, Panagiotis" userId="1b6c934f-d8c5-473c-9f45-0ec952064abc" providerId="ADAL" clId="{9A7BEB12-35BF-423D-B10C-04682133F14B}" dt="2018-01-15T19:24:17.738" v="733" actId="478"/>
          <ac:spMkLst>
            <pc:docMk/>
            <pc:sldMk cId="1721163959" sldId="259"/>
            <ac:spMk id="14" creationId="{951AEB34-9D7E-492D-90C4-8C065F4E1651}"/>
          </ac:spMkLst>
        </pc:spChg>
        <pc:spChg chg="mod topLvl">
          <ac:chgData name="Apostolellis, Panagiotis" userId="1b6c934f-d8c5-473c-9f45-0ec952064abc" providerId="ADAL" clId="{9A7BEB12-35BF-423D-B10C-04682133F14B}" dt="2018-01-15T19:42:34.054" v="1095" actId="1076"/>
          <ac:spMkLst>
            <pc:docMk/>
            <pc:sldMk cId="1721163959" sldId="259"/>
            <ac:spMk id="24" creationId="{CD63DEDB-F701-4FAB-A795-249B0F37B992}"/>
          </ac:spMkLst>
        </pc:spChg>
        <pc:spChg chg="mod topLvl">
          <ac:chgData name="Apostolellis, Panagiotis" userId="1b6c934f-d8c5-473c-9f45-0ec952064abc" providerId="ADAL" clId="{9A7BEB12-35BF-423D-B10C-04682133F14B}" dt="2018-01-15T19:42:34.054" v="1095" actId="1076"/>
          <ac:spMkLst>
            <pc:docMk/>
            <pc:sldMk cId="1721163959" sldId="259"/>
            <ac:spMk id="36" creationId="{9887D9BD-F7B4-4A45-A06B-46160BF95852}"/>
          </ac:spMkLst>
        </pc:spChg>
        <pc:spChg chg="mod">
          <ac:chgData name="Apostolellis, Panagiotis" userId="1b6c934f-d8c5-473c-9f45-0ec952064abc" providerId="ADAL" clId="{9A7BEB12-35BF-423D-B10C-04682133F14B}" dt="2018-01-15T19:42:34.054" v="1095" actId="1076"/>
          <ac:spMkLst>
            <pc:docMk/>
            <pc:sldMk cId="1721163959" sldId="259"/>
            <ac:spMk id="39" creationId="{1127556C-C152-477A-A872-38B377D3FE90}"/>
          </ac:spMkLst>
        </pc:spChg>
        <pc:grpChg chg="del mod">
          <ac:chgData name="Apostolellis, Panagiotis" userId="1b6c934f-d8c5-473c-9f45-0ec952064abc" providerId="ADAL" clId="{9A7BEB12-35BF-423D-B10C-04682133F14B}" dt="2018-01-15T18:08:18.876" v="14" actId="165"/>
          <ac:grpSpMkLst>
            <pc:docMk/>
            <pc:sldMk cId="1721163959" sldId="259"/>
            <ac:grpSpMk id="23" creationId="{D63637EF-E52B-40A2-B5AA-5F1667023FEE}"/>
          </ac:grpSpMkLst>
        </pc:grpChg>
        <pc:grpChg chg="del">
          <ac:chgData name="Apostolellis, Panagiotis" userId="1b6c934f-d8c5-473c-9f45-0ec952064abc" providerId="ADAL" clId="{9A7BEB12-35BF-423D-B10C-04682133F14B}" dt="2018-01-15T18:07:13.356" v="1" actId="165"/>
          <ac:grpSpMkLst>
            <pc:docMk/>
            <pc:sldMk cId="1721163959" sldId="259"/>
            <ac:grpSpMk id="35" creationId="{9DB6F405-2276-4286-9663-A11E3AC9DC46}"/>
          </ac:grpSpMkLst>
        </pc:grpChg>
        <pc:picChg chg="add mod ord modCrop">
          <ac:chgData name="Apostolellis, Panagiotis" userId="1b6c934f-d8c5-473c-9f45-0ec952064abc" providerId="ADAL" clId="{9A7BEB12-35BF-423D-B10C-04682133F14B}" dt="2018-01-15T19:42:34.054" v="1095" actId="1076"/>
          <ac:picMkLst>
            <pc:docMk/>
            <pc:sldMk cId="1721163959" sldId="259"/>
            <ac:picMk id="12" creationId="{FB38C76A-ECF1-4393-B80B-F9A088C583DE}"/>
          </ac:picMkLst>
        </pc:picChg>
        <pc:picChg chg="add del mod">
          <ac:chgData name="Apostolellis, Panagiotis" userId="1b6c934f-d8c5-473c-9f45-0ec952064abc" providerId="ADAL" clId="{9A7BEB12-35BF-423D-B10C-04682133F14B}" dt="2018-01-15T19:24:17.738" v="733" actId="478"/>
          <ac:picMkLst>
            <pc:docMk/>
            <pc:sldMk cId="1721163959" sldId="259"/>
            <ac:picMk id="13" creationId="{E7AF2743-E7EC-477A-B37F-A2BD5F771057}"/>
          </ac:picMkLst>
        </pc:picChg>
        <pc:picChg chg="mod ord topLvl">
          <ac:chgData name="Apostolellis, Panagiotis" userId="1b6c934f-d8c5-473c-9f45-0ec952064abc" providerId="ADAL" clId="{9A7BEB12-35BF-423D-B10C-04682133F14B}" dt="2018-01-15T19:42:34.054" v="1095" actId="1076"/>
          <ac:picMkLst>
            <pc:docMk/>
            <pc:sldMk cId="1721163959" sldId="259"/>
            <ac:picMk id="25" creationId="{D53CE394-D098-4A0F-B28F-B36DC722C271}"/>
          </ac:picMkLst>
        </pc:picChg>
        <pc:picChg chg="del mod topLvl">
          <ac:chgData name="Apostolellis, Panagiotis" userId="1b6c934f-d8c5-473c-9f45-0ec952064abc" providerId="ADAL" clId="{9A7BEB12-35BF-423D-B10C-04682133F14B}" dt="2018-01-15T18:08:06.174" v="11" actId="478"/>
          <ac:picMkLst>
            <pc:docMk/>
            <pc:sldMk cId="1721163959" sldId="259"/>
            <ac:picMk id="37" creationId="{316823E4-A4CC-47DC-AD96-3BE3F7A14FC0}"/>
          </ac:picMkLst>
        </pc:picChg>
        <pc:picChg chg="mod ord">
          <ac:chgData name="Apostolellis, Panagiotis" userId="1b6c934f-d8c5-473c-9f45-0ec952064abc" providerId="ADAL" clId="{9A7BEB12-35BF-423D-B10C-04682133F14B}" dt="2018-01-15T19:42:34.054" v="1095" actId="1076"/>
          <ac:picMkLst>
            <pc:docMk/>
            <pc:sldMk cId="1721163959" sldId="259"/>
            <ac:picMk id="40" creationId="{7E5A085E-350C-49A5-8D7B-88AFCC3DDBB5}"/>
          </ac:picMkLst>
        </pc:picChg>
      </pc:sldChg>
      <pc:sldChg chg="addSp modSp mod setBg">
        <pc:chgData name="Apostolellis, Panagiotis" userId="1b6c934f-d8c5-473c-9f45-0ec952064abc" providerId="ADAL" clId="{9A7BEB12-35BF-423D-B10C-04682133F14B}" dt="2018-01-15T18:22:26.298" v="194" actId="114"/>
        <pc:sldMkLst>
          <pc:docMk/>
          <pc:sldMk cId="2196142438" sldId="260"/>
        </pc:sldMkLst>
        <pc:spChg chg="mod">
          <ac:chgData name="Apostolellis, Panagiotis" userId="1b6c934f-d8c5-473c-9f45-0ec952064abc" providerId="ADAL" clId="{9A7BEB12-35BF-423D-B10C-04682133F14B}" dt="2018-01-15T18:20:34.541" v="99" actId="26606"/>
          <ac:spMkLst>
            <pc:docMk/>
            <pc:sldMk cId="2196142438" sldId="260"/>
            <ac:spMk id="2" creationId="{42F3DB4E-CF78-4176-94EC-ABBDE84BE5CE}"/>
          </ac:spMkLst>
        </pc:spChg>
        <pc:spChg chg="mod">
          <ac:chgData name="Apostolellis, Panagiotis" userId="1b6c934f-d8c5-473c-9f45-0ec952064abc" providerId="ADAL" clId="{9A7BEB12-35BF-423D-B10C-04682133F14B}" dt="2018-01-15T18:22:26.298" v="194" actId="114"/>
          <ac:spMkLst>
            <pc:docMk/>
            <pc:sldMk cId="2196142438" sldId="260"/>
            <ac:spMk id="3" creationId="{38EAF1A2-C0A5-4B90-8491-695E1B63FC1F}"/>
          </ac:spMkLst>
        </pc:spChg>
        <pc:picChg chg="add mod ord modCrop">
          <ac:chgData name="Apostolellis, Panagiotis" userId="1b6c934f-d8c5-473c-9f45-0ec952064abc" providerId="ADAL" clId="{9A7BEB12-35BF-423D-B10C-04682133F14B}" dt="2018-01-15T18:21:17.318" v="176" actId="18131"/>
          <ac:picMkLst>
            <pc:docMk/>
            <pc:sldMk cId="2196142438" sldId="260"/>
            <ac:picMk id="1026" creationId="{66DA2E0E-9060-4D44-B69A-E3F0321FCA5B}"/>
          </ac:picMkLst>
        </pc:picChg>
      </pc:sldChg>
      <pc:sldChg chg="addSp delSp modSp mod setBg modAnim">
        <pc:chgData name="Apostolellis, Panagiotis" userId="1b6c934f-d8c5-473c-9f45-0ec952064abc" providerId="ADAL" clId="{9A7BEB12-35BF-423D-B10C-04682133F14B}" dt="2018-01-15T19:08:02.214" v="602" actId="20577"/>
        <pc:sldMkLst>
          <pc:docMk/>
          <pc:sldMk cId="3421701437" sldId="262"/>
        </pc:sldMkLst>
        <pc:spChg chg="mod">
          <ac:chgData name="Apostolellis, Panagiotis" userId="1b6c934f-d8c5-473c-9f45-0ec952064abc" providerId="ADAL" clId="{9A7BEB12-35BF-423D-B10C-04682133F14B}" dt="2018-01-15T18:39:56.039" v="364" actId="26606"/>
          <ac:spMkLst>
            <pc:docMk/>
            <pc:sldMk cId="3421701437" sldId="262"/>
            <ac:spMk id="2" creationId="{D60DC156-D0ED-497F-9453-EDE969CEA303}"/>
          </ac:spMkLst>
        </pc:spChg>
        <pc:spChg chg="del mod">
          <ac:chgData name="Apostolellis, Panagiotis" userId="1b6c934f-d8c5-473c-9f45-0ec952064abc" providerId="ADAL" clId="{9A7BEB12-35BF-423D-B10C-04682133F14B}" dt="2018-01-15T18:39:56.039" v="364" actId="26606"/>
          <ac:spMkLst>
            <pc:docMk/>
            <pc:sldMk cId="3421701437" sldId="262"/>
            <ac:spMk id="6" creationId="{F5225DA5-9D70-4503-B442-925AA4F9574B}"/>
          </ac:spMkLst>
        </pc:spChg>
        <pc:spChg chg="add del">
          <ac:chgData name="Apostolellis, Panagiotis" userId="1b6c934f-d8c5-473c-9f45-0ec952064abc" providerId="ADAL" clId="{9A7BEB12-35BF-423D-B10C-04682133F14B}" dt="2018-01-15T18:41:08.376" v="422" actId="26606"/>
          <ac:spMkLst>
            <pc:docMk/>
            <pc:sldMk cId="3421701437" sldId="262"/>
            <ac:spMk id="10" creationId="{67218665-EA77-40EC-8172-4F17E2DEDB3D}"/>
          </ac:spMkLst>
        </pc:spChg>
        <pc:spChg chg="add">
          <ac:chgData name="Apostolellis, Panagiotis" userId="1b6c934f-d8c5-473c-9f45-0ec952064abc" providerId="ADAL" clId="{9A7BEB12-35BF-423D-B10C-04682133F14B}" dt="2018-01-15T18:41:08.376" v="422" actId="26606"/>
          <ac:spMkLst>
            <pc:docMk/>
            <pc:sldMk cId="3421701437" sldId="262"/>
            <ac:spMk id="15" creationId="{67218665-EA77-40EC-8172-4F17E2DEDB3D}"/>
          </ac:spMkLst>
        </pc:spChg>
        <pc:graphicFrameChg chg="add mod modGraphic">
          <ac:chgData name="Apostolellis, Panagiotis" userId="1b6c934f-d8c5-473c-9f45-0ec952064abc" providerId="ADAL" clId="{9A7BEB12-35BF-423D-B10C-04682133F14B}" dt="2018-01-15T18:43:11.858" v="499" actId="20577"/>
          <ac:graphicFrameMkLst>
            <pc:docMk/>
            <pc:sldMk cId="3421701437" sldId="262"/>
            <ac:graphicFrameMk id="5" creationId="{00000000-0000-0000-0000-000000000000}"/>
          </ac:graphicFrameMkLst>
        </pc:graphicFrameChg>
      </pc:sldChg>
      <pc:sldChg chg="addSp delSp modSp mod setBg">
        <pc:chgData name="Apostolellis, Panagiotis" userId="1b6c934f-d8c5-473c-9f45-0ec952064abc" providerId="ADAL" clId="{9A7BEB12-35BF-423D-B10C-04682133F14B}" dt="2018-01-15T19:30:12.123" v="830" actId="113"/>
        <pc:sldMkLst>
          <pc:docMk/>
          <pc:sldMk cId="2188425948" sldId="263"/>
        </pc:sldMkLst>
        <pc:spChg chg="mod">
          <ac:chgData name="Apostolellis, Panagiotis" userId="1b6c934f-d8c5-473c-9f45-0ec952064abc" providerId="ADAL" clId="{9A7BEB12-35BF-423D-B10C-04682133F14B}" dt="2018-01-15T19:30:02.985" v="828" actId="26606"/>
          <ac:spMkLst>
            <pc:docMk/>
            <pc:sldMk cId="2188425948" sldId="263"/>
            <ac:spMk id="2" creationId="{B69049FD-47D8-4688-9906-CFEFD2CF2E2E}"/>
          </ac:spMkLst>
        </pc:spChg>
        <pc:spChg chg="mod">
          <ac:chgData name="Apostolellis, Panagiotis" userId="1b6c934f-d8c5-473c-9f45-0ec952064abc" providerId="ADAL" clId="{9A7BEB12-35BF-423D-B10C-04682133F14B}" dt="2018-01-15T19:30:12.123" v="830" actId="113"/>
          <ac:spMkLst>
            <pc:docMk/>
            <pc:sldMk cId="2188425948" sldId="263"/>
            <ac:spMk id="3" creationId="{87F15BDF-7F75-4023-B112-96ABDAEA3AC7}"/>
          </ac:spMkLst>
        </pc:spChg>
        <pc:picChg chg="add mod ord">
          <ac:chgData name="Apostolellis, Panagiotis" userId="1b6c934f-d8c5-473c-9f45-0ec952064abc" providerId="ADAL" clId="{9A7BEB12-35BF-423D-B10C-04682133F14B}" dt="2018-01-15T19:30:06.487" v="829" actId="14100"/>
          <ac:picMkLst>
            <pc:docMk/>
            <pc:sldMk cId="2188425948" sldId="263"/>
            <ac:picMk id="5" creationId="{E34CBA1D-7149-4875-980B-84F03186B746}"/>
          </ac:picMkLst>
        </pc:picChg>
        <pc:picChg chg="del mod">
          <ac:chgData name="Apostolellis, Panagiotis" userId="1b6c934f-d8c5-473c-9f45-0ec952064abc" providerId="ADAL" clId="{9A7BEB12-35BF-423D-B10C-04682133F14B}" dt="2018-01-15T19:29:53.316" v="823" actId="113"/>
          <ac:picMkLst>
            <pc:docMk/>
            <pc:sldMk cId="2188425948" sldId="263"/>
            <ac:picMk id="2050" creationId="{6F129489-D2FD-4742-93E8-B78835585783}"/>
          </ac:picMkLst>
        </pc:picChg>
      </pc:sldChg>
      <pc:sldChg chg="addSp modSp">
        <pc:chgData name="Apostolellis, Panagiotis" userId="1b6c934f-d8c5-473c-9f45-0ec952064abc" providerId="ADAL" clId="{9A7BEB12-35BF-423D-B10C-04682133F14B}" dt="2018-01-15T19:35:41.715" v="1039" actId="20577"/>
        <pc:sldMkLst>
          <pc:docMk/>
          <pc:sldMk cId="1755343002" sldId="264"/>
        </pc:sldMkLst>
        <pc:picChg chg="add mod">
          <ac:chgData name="Apostolellis, Panagiotis" userId="1b6c934f-d8c5-473c-9f45-0ec952064abc" providerId="ADAL" clId="{9A7BEB12-35BF-423D-B10C-04682133F14B}" dt="2018-01-15T19:35:41.715" v="1039" actId="20577"/>
          <ac:picMkLst>
            <pc:docMk/>
            <pc:sldMk cId="1755343002" sldId="264"/>
            <ac:picMk id="4" creationId="{9CDD919F-BA28-4136-929A-E88FA6A5D94E}"/>
          </ac:picMkLst>
        </pc:picChg>
      </pc:sldChg>
      <pc:sldChg chg="addSp delSp modSp mod setBg modAnim">
        <pc:chgData name="Apostolellis, Panagiotis" userId="1b6c934f-d8c5-473c-9f45-0ec952064abc" providerId="ADAL" clId="{9A7BEB12-35BF-423D-B10C-04682133F14B}" dt="2018-01-15T20:04:18.081" v="1240" actId="20577"/>
        <pc:sldMkLst>
          <pc:docMk/>
          <pc:sldMk cId="1370621754" sldId="265"/>
        </pc:sldMkLst>
        <pc:spChg chg="mod">
          <ac:chgData name="Apostolellis, Panagiotis" userId="1b6c934f-d8c5-473c-9f45-0ec952064abc" providerId="ADAL" clId="{9A7BEB12-35BF-423D-B10C-04682133F14B}" dt="2018-01-15T18:54:27.349" v="513" actId="26606"/>
          <ac:spMkLst>
            <pc:docMk/>
            <pc:sldMk cId="1370621754" sldId="265"/>
            <ac:spMk id="2" creationId="{EBE6CB32-DB68-4B5A-990B-36486173164C}"/>
          </ac:spMkLst>
        </pc:spChg>
        <pc:spChg chg="del mod">
          <ac:chgData name="Apostolellis, Panagiotis" userId="1b6c934f-d8c5-473c-9f45-0ec952064abc" providerId="ADAL" clId="{9A7BEB12-35BF-423D-B10C-04682133F14B}" dt="2018-01-15T18:54:27.349" v="513" actId="26606"/>
          <ac:spMkLst>
            <pc:docMk/>
            <pc:sldMk cId="1370621754" sldId="265"/>
            <ac:spMk id="6" creationId="{5BC234DC-10D2-44AE-9443-85BE428F2052}"/>
          </ac:spMkLst>
        </pc:spChg>
        <pc:spChg chg="add">
          <ac:chgData name="Apostolellis, Panagiotis" userId="1b6c934f-d8c5-473c-9f45-0ec952064abc" providerId="ADAL" clId="{9A7BEB12-35BF-423D-B10C-04682133F14B}" dt="2018-01-15T18:54:27.349" v="513" actId="26606"/>
          <ac:spMkLst>
            <pc:docMk/>
            <pc:sldMk cId="1370621754" sldId="265"/>
            <ac:spMk id="10" creationId="{67218665-EA77-40EC-8172-4F17E2DEDB3D}"/>
          </ac:spMkLst>
        </pc:spChg>
        <pc:spChg chg="add del">
          <ac:chgData name="Apostolellis, Panagiotis" userId="1b6c934f-d8c5-473c-9f45-0ec952064abc" providerId="ADAL" clId="{9A7BEB12-35BF-423D-B10C-04682133F14B}" dt="2018-01-15T19:36:21.857" v="1041" actId="20577"/>
          <ac:spMkLst>
            <pc:docMk/>
            <pc:sldMk cId="1370621754" sldId="265"/>
            <ac:spMk id="18" creationId="{12694FB6-134F-49B1-ABDA-8090520458ED}"/>
          </ac:spMkLst>
        </pc:spChg>
        <pc:spChg chg="add del">
          <ac:chgData name="Apostolellis, Panagiotis" userId="1b6c934f-d8c5-473c-9f45-0ec952064abc" providerId="ADAL" clId="{9A7BEB12-35BF-423D-B10C-04682133F14B}" dt="2018-01-15T19:36:23.720" v="1043" actId="20577"/>
          <ac:spMkLst>
            <pc:docMk/>
            <pc:sldMk cId="1370621754" sldId="265"/>
            <ac:spMk id="19" creationId="{1EC714FA-A69B-44DD-8358-554BB19DCA37}"/>
          </ac:spMkLst>
        </pc:spChg>
        <pc:graphicFrameChg chg="add mod">
          <ac:chgData name="Apostolellis, Panagiotis" userId="1b6c934f-d8c5-473c-9f45-0ec952064abc" providerId="ADAL" clId="{9A7BEB12-35BF-423D-B10C-04682133F14B}" dt="2018-01-15T20:04:18.081" v="1240" actId="20577"/>
          <ac:graphicFrameMkLst>
            <pc:docMk/>
            <pc:sldMk cId="1370621754" sldId="265"/>
            <ac:graphicFrameMk id="5" creationId="{00000000-0000-0000-0000-000000000000}"/>
          </ac:graphicFrameMkLst>
        </pc:graphicFrameChg>
        <pc:picChg chg="add mod">
          <ac:chgData name="Apostolellis, Panagiotis" userId="1b6c934f-d8c5-473c-9f45-0ec952064abc" providerId="ADAL" clId="{9A7BEB12-35BF-423D-B10C-04682133F14B}" dt="2018-01-15T19:04:42.850" v="559" actId="1076"/>
          <ac:picMkLst>
            <pc:docMk/>
            <pc:sldMk cId="1370621754" sldId="265"/>
            <ac:picMk id="4" creationId="{44543269-5094-44F9-8717-049A8702BD92}"/>
          </ac:picMkLst>
        </pc:picChg>
        <pc:picChg chg="add mod">
          <ac:chgData name="Apostolellis, Panagiotis" userId="1b6c934f-d8c5-473c-9f45-0ec952064abc" providerId="ADAL" clId="{9A7BEB12-35BF-423D-B10C-04682133F14B}" dt="2018-01-15T19:05:48.664" v="564" actId="1076"/>
          <ac:picMkLst>
            <pc:docMk/>
            <pc:sldMk cId="1370621754" sldId="265"/>
            <ac:picMk id="8" creationId="{6196CC21-A91D-4E65-9FB0-3E855DF88494}"/>
          </ac:picMkLst>
        </pc:picChg>
        <pc:picChg chg="add mod">
          <ac:chgData name="Apostolellis, Panagiotis" userId="1b6c934f-d8c5-473c-9f45-0ec952064abc" providerId="ADAL" clId="{9A7BEB12-35BF-423D-B10C-04682133F14B}" dt="2018-01-15T19:40:30.507" v="1078" actId="1076"/>
          <ac:picMkLst>
            <pc:docMk/>
            <pc:sldMk cId="1370621754" sldId="265"/>
            <ac:picMk id="11" creationId="{6FF16EF7-7A71-4BB0-ACCE-7F5EE7DD62B6}"/>
          </ac:picMkLst>
        </pc:picChg>
        <pc:picChg chg="add mod">
          <ac:chgData name="Apostolellis, Panagiotis" userId="1b6c934f-d8c5-473c-9f45-0ec952064abc" providerId="ADAL" clId="{9A7BEB12-35BF-423D-B10C-04682133F14B}" dt="2018-01-15T19:05:42.855" v="562" actId="1076"/>
          <ac:picMkLst>
            <pc:docMk/>
            <pc:sldMk cId="1370621754" sldId="265"/>
            <ac:picMk id="13" creationId="{E41BCE01-E21E-44BB-A631-13C1F62DCFCE}"/>
          </ac:picMkLst>
        </pc:picChg>
        <pc:picChg chg="add del mod">
          <ac:chgData name="Apostolellis, Panagiotis" userId="1b6c934f-d8c5-473c-9f45-0ec952064abc" providerId="ADAL" clId="{9A7BEB12-35BF-423D-B10C-04682133F14B}" dt="2018-01-15T19:05:52.323" v="565" actId="478"/>
          <ac:picMkLst>
            <pc:docMk/>
            <pc:sldMk cId="1370621754" sldId="265"/>
            <ac:picMk id="15" creationId="{F6E7BF71-96FD-4038-BC72-49566EF801CA}"/>
          </ac:picMkLst>
        </pc:picChg>
        <pc:picChg chg="add mod">
          <ac:chgData name="Apostolellis, Panagiotis" userId="1b6c934f-d8c5-473c-9f45-0ec952064abc" providerId="ADAL" clId="{9A7BEB12-35BF-423D-B10C-04682133F14B}" dt="2018-01-15T19:06:37.087" v="590" actId="1076"/>
          <ac:picMkLst>
            <pc:docMk/>
            <pc:sldMk cId="1370621754" sldId="265"/>
            <ac:picMk id="17" creationId="{C3DB30C1-73CB-4A34-8113-482B83C23524}"/>
          </ac:picMkLst>
        </pc:picChg>
        <pc:picChg chg="add mod">
          <ac:chgData name="Apostolellis, Panagiotis" userId="1b6c934f-d8c5-473c-9f45-0ec952064abc" providerId="ADAL" clId="{9A7BEB12-35BF-423D-B10C-04682133F14B}" dt="2018-01-15T19:40:11.383" v="1073" actId="20577"/>
          <ac:picMkLst>
            <pc:docMk/>
            <pc:sldMk cId="1370621754" sldId="265"/>
            <ac:picMk id="3078" creationId="{412A6CB8-4D45-4DC0-9182-B51C30A5AD4C}"/>
          </ac:picMkLst>
        </pc:picChg>
      </pc:sldChg>
      <pc:sldChg chg="addSp delSp modSp mod setBg">
        <pc:chgData name="Apostolellis, Panagiotis" userId="1b6c934f-d8c5-473c-9f45-0ec952064abc" providerId="ADAL" clId="{9A7BEB12-35BF-423D-B10C-04682133F14B}" dt="2018-01-15T20:04:29.107" v="1241" actId="113"/>
        <pc:sldMkLst>
          <pc:docMk/>
          <pc:sldMk cId="1371840034" sldId="266"/>
        </pc:sldMkLst>
        <pc:spChg chg="mod">
          <ac:chgData name="Apostolellis, Panagiotis" userId="1b6c934f-d8c5-473c-9f45-0ec952064abc" providerId="ADAL" clId="{9A7BEB12-35BF-423D-B10C-04682133F14B}" dt="2018-01-15T18:56:39.823" v="553" actId="26606"/>
          <ac:spMkLst>
            <pc:docMk/>
            <pc:sldMk cId="1371840034" sldId="266"/>
            <ac:spMk id="2" creationId="{92398A37-2820-4B05-BC72-7F284D33F6E5}"/>
          </ac:spMkLst>
        </pc:spChg>
        <pc:spChg chg="add del mod">
          <ac:chgData name="Apostolellis, Panagiotis" userId="1b6c934f-d8c5-473c-9f45-0ec952064abc" providerId="ADAL" clId="{9A7BEB12-35BF-423D-B10C-04682133F14B}" dt="2018-01-15T20:04:29.107" v="1241" actId="113"/>
          <ac:spMkLst>
            <pc:docMk/>
            <pc:sldMk cId="1371840034" sldId="266"/>
            <ac:spMk id="3" creationId="{C07AD689-CAEA-423A-AE42-8B6C04F3E8C3}"/>
          </ac:spMkLst>
        </pc:spChg>
        <pc:spChg chg="add del mod">
          <ac:chgData name="Apostolellis, Panagiotis" userId="1b6c934f-d8c5-473c-9f45-0ec952064abc" providerId="ADAL" clId="{9A7BEB12-35BF-423D-B10C-04682133F14B}" dt="2018-01-15T18:57:04.138" v="557" actId="948"/>
          <ac:spMkLst>
            <pc:docMk/>
            <pc:sldMk cId="1371840034" sldId="266"/>
            <ac:spMk id="8" creationId="{AD6F6937-3B5A-4391-9F37-58A571B362A9}"/>
          </ac:spMkLst>
        </pc:spChg>
        <pc:spChg chg="add del">
          <ac:chgData name="Apostolellis, Panagiotis" userId="1b6c934f-d8c5-473c-9f45-0ec952064abc" providerId="ADAL" clId="{9A7BEB12-35BF-423D-B10C-04682133F14B}" dt="2018-01-15T18:56:37.737" v="550" actId="26606"/>
          <ac:spMkLst>
            <pc:docMk/>
            <pc:sldMk cId="1371840034" sldId="266"/>
            <ac:spMk id="13" creationId="{AD6F6937-3B5A-4391-9F37-58A571B362A9}"/>
          </ac:spMkLst>
        </pc:spChg>
        <pc:spChg chg="add del">
          <ac:chgData name="Apostolellis, Panagiotis" userId="1b6c934f-d8c5-473c-9f45-0ec952064abc" providerId="ADAL" clId="{9A7BEB12-35BF-423D-B10C-04682133F14B}" dt="2018-01-15T18:56:39.823" v="553" actId="26606"/>
          <ac:spMkLst>
            <pc:docMk/>
            <pc:sldMk cId="1371840034" sldId="266"/>
            <ac:spMk id="15" creationId="{67218665-EA77-40EC-8172-4F17E2DEDB3D}"/>
          </ac:spMkLst>
        </pc:spChg>
        <pc:graphicFrameChg chg="add del">
          <ac:chgData name="Apostolellis, Panagiotis" userId="1b6c934f-d8c5-473c-9f45-0ec952064abc" providerId="ADAL" clId="{9A7BEB12-35BF-423D-B10C-04682133F14B}" dt="2018-01-15T18:56:39.823" v="553" actId="26606"/>
          <ac:graphicFrameMkLst>
            <pc:docMk/>
            <pc:sldMk cId="1371840034" sldId="266"/>
            <ac:graphicFrameMk id="10" creationId="{00000000-0000-0000-0000-000000000000}"/>
          </ac:graphicFrameMkLst>
        </pc:graphicFrameChg>
      </pc:sldChg>
      <pc:sldChg chg="addSp delSp modSp mod setBg">
        <pc:chgData name="Apostolellis, Panagiotis" userId="1b6c934f-d8c5-473c-9f45-0ec952064abc" providerId="ADAL" clId="{9A7BEB12-35BF-423D-B10C-04682133F14B}" dt="2018-01-15T20:10:47.519" v="1451" actId="1076"/>
        <pc:sldMkLst>
          <pc:docMk/>
          <pc:sldMk cId="2530508892" sldId="267"/>
        </pc:sldMkLst>
        <pc:spChg chg="mod ord">
          <ac:chgData name="Apostolellis, Panagiotis" userId="1b6c934f-d8c5-473c-9f45-0ec952064abc" providerId="ADAL" clId="{9A7BEB12-35BF-423D-B10C-04682133F14B}" dt="2018-01-15T20:10:47.519" v="1451" actId="1076"/>
          <ac:spMkLst>
            <pc:docMk/>
            <pc:sldMk cId="2530508892" sldId="267"/>
            <ac:spMk id="2" creationId="{7A3A2927-A565-45A0-8182-83FBE9210A64}"/>
          </ac:spMkLst>
        </pc:spChg>
        <pc:spChg chg="add">
          <ac:chgData name="Apostolellis, Panagiotis" userId="1b6c934f-d8c5-473c-9f45-0ec952064abc" providerId="ADAL" clId="{9A7BEB12-35BF-423D-B10C-04682133F14B}" dt="2018-01-15T20:10:10.506" v="1443" actId="26606"/>
          <ac:spMkLst>
            <pc:docMk/>
            <pc:sldMk cId="2530508892" sldId="267"/>
            <ac:spMk id="72" creationId="{D87AB319-64C0-4E2D-B1CD-0A970301BEEA}"/>
          </ac:spMkLst>
        </pc:spChg>
        <pc:spChg chg="add">
          <ac:chgData name="Apostolellis, Panagiotis" userId="1b6c934f-d8c5-473c-9f45-0ec952064abc" providerId="ADAL" clId="{9A7BEB12-35BF-423D-B10C-04682133F14B}" dt="2018-01-15T20:10:10.506" v="1443" actId="26606"/>
          <ac:spMkLst>
            <pc:docMk/>
            <pc:sldMk cId="2530508892" sldId="267"/>
            <ac:spMk id="74" creationId="{472BC85F-BF83-4D6D-A1BC-8EE5822F0804}"/>
          </ac:spMkLst>
        </pc:spChg>
        <pc:spChg chg="del mod">
          <ac:chgData name="Apostolellis, Panagiotis" userId="1b6c934f-d8c5-473c-9f45-0ec952064abc" providerId="ADAL" clId="{9A7BEB12-35BF-423D-B10C-04682133F14B}" dt="2018-01-15T20:10:10.506" v="1443" actId="26606"/>
          <ac:spMkLst>
            <pc:docMk/>
            <pc:sldMk cId="2530508892" sldId="267"/>
            <ac:spMk id="6148" creationId="{45EF8445-D345-473F-9C30-811C4DE6EA96}"/>
          </ac:spMkLst>
        </pc:spChg>
        <pc:picChg chg="del">
          <ac:chgData name="Apostolellis, Panagiotis" userId="1b6c934f-d8c5-473c-9f45-0ec952064abc" providerId="ADAL" clId="{9A7BEB12-35BF-423D-B10C-04682133F14B}" dt="2018-01-15T20:10:04.991" v="1440" actId="478"/>
          <ac:picMkLst>
            <pc:docMk/>
            <pc:sldMk cId="2530508892" sldId="267"/>
            <ac:picMk id="5122" creationId="{B52E1D80-E94F-4281-9B29-F69B67A85141}"/>
          </ac:picMkLst>
        </pc:picChg>
        <pc:picChg chg="add del">
          <ac:chgData name="Apostolellis, Panagiotis" userId="1b6c934f-d8c5-473c-9f45-0ec952064abc" providerId="ADAL" clId="{9A7BEB12-35BF-423D-B10C-04682133F14B}" dt="2018-01-15T20:10:10.506" v="1443" actId="26606"/>
          <ac:picMkLst>
            <pc:docMk/>
            <pc:sldMk cId="2530508892" sldId="267"/>
            <ac:picMk id="6146" creationId="{64D8C598-9DFF-48F6-8DBB-48CDE917498F}"/>
          </ac:picMkLst>
        </pc:picChg>
        <pc:picChg chg="add mod modCrop">
          <ac:chgData name="Apostolellis, Panagiotis" userId="1b6c934f-d8c5-473c-9f45-0ec952064abc" providerId="ADAL" clId="{9A7BEB12-35BF-423D-B10C-04682133F14B}" dt="2018-01-15T20:10:29.923" v="1448" actId="1076"/>
          <ac:picMkLst>
            <pc:docMk/>
            <pc:sldMk cId="2530508892" sldId="267"/>
            <ac:picMk id="6149" creationId="{64D8C598-9DFF-48F6-8DBB-48CDE917498F}"/>
          </ac:picMkLst>
        </pc:picChg>
      </pc:sldChg>
      <pc:sldChg chg="addSp modSp mod setBg">
        <pc:chgData name="Apostolellis, Panagiotis" userId="1b6c934f-d8c5-473c-9f45-0ec952064abc" providerId="ADAL" clId="{9A7BEB12-35BF-423D-B10C-04682133F14B}" dt="2018-01-15T20:09:44.278" v="1439" actId="20577"/>
        <pc:sldMkLst>
          <pc:docMk/>
          <pc:sldMk cId="3486905390" sldId="268"/>
        </pc:sldMkLst>
        <pc:spChg chg="mod">
          <ac:chgData name="Apostolellis, Panagiotis" userId="1b6c934f-d8c5-473c-9f45-0ec952064abc" providerId="ADAL" clId="{9A7BEB12-35BF-423D-B10C-04682133F14B}" dt="2018-01-15T20:07:34.013" v="1343" actId="26606"/>
          <ac:spMkLst>
            <pc:docMk/>
            <pc:sldMk cId="3486905390" sldId="268"/>
            <ac:spMk id="2" creationId="{9E10F1A5-9A66-4BF6-B26F-5151B16FC289}"/>
          </ac:spMkLst>
        </pc:spChg>
        <pc:spChg chg="mod">
          <ac:chgData name="Apostolellis, Panagiotis" userId="1b6c934f-d8c5-473c-9f45-0ec952064abc" providerId="ADAL" clId="{9A7BEB12-35BF-423D-B10C-04682133F14B}" dt="2018-01-15T20:09:44.278" v="1439" actId="20577"/>
          <ac:spMkLst>
            <pc:docMk/>
            <pc:sldMk cId="3486905390" sldId="268"/>
            <ac:spMk id="3" creationId="{9D6E2508-33CF-4C0B-AB65-C4BA6765E3BA}"/>
          </ac:spMkLst>
        </pc:spChg>
        <pc:spChg chg="add">
          <ac:chgData name="Apostolellis, Panagiotis" userId="1b6c934f-d8c5-473c-9f45-0ec952064abc" providerId="ADAL" clId="{9A7BEB12-35BF-423D-B10C-04682133F14B}" dt="2018-01-15T20:07:34.013" v="1343" actId="26606"/>
          <ac:spMkLst>
            <pc:docMk/>
            <pc:sldMk cId="3486905390" sldId="268"/>
            <ac:spMk id="71" creationId="{B5C3FE1E-0A7F-41BE-A568-1BF85E2E8DD8}"/>
          </ac:spMkLst>
        </pc:spChg>
        <pc:picChg chg="add mod ord">
          <ac:chgData name="Apostolellis, Panagiotis" userId="1b6c934f-d8c5-473c-9f45-0ec952064abc" providerId="ADAL" clId="{9A7BEB12-35BF-423D-B10C-04682133F14B}" dt="2018-01-15T20:07:43.450" v="1345" actId="14100"/>
          <ac:picMkLst>
            <pc:docMk/>
            <pc:sldMk cId="3486905390" sldId="268"/>
            <ac:picMk id="5122" creationId="{1E82990A-A128-4FC0-BE05-1B330EA3C3FD}"/>
          </ac:picMkLst>
        </pc:picChg>
      </pc:sldChg>
      <pc:sldChg chg="modSp mod setBg">
        <pc:chgData name="Apostolellis, Panagiotis" userId="1b6c934f-d8c5-473c-9f45-0ec952064abc" providerId="ADAL" clId="{9A7BEB12-35BF-423D-B10C-04682133F14B}" dt="2018-01-15T19:33:01.517" v="1036" actId="20577"/>
        <pc:sldMkLst>
          <pc:docMk/>
          <pc:sldMk cId="4272649639" sldId="269"/>
        </pc:sldMkLst>
        <pc:spChg chg="mod">
          <ac:chgData name="Apostolellis, Panagiotis" userId="1b6c934f-d8c5-473c-9f45-0ec952064abc" providerId="ADAL" clId="{9A7BEB12-35BF-423D-B10C-04682133F14B}" dt="2018-01-15T19:31:22.709" v="860" actId="20577"/>
          <ac:spMkLst>
            <pc:docMk/>
            <pc:sldMk cId="4272649639" sldId="269"/>
            <ac:spMk id="2" creationId="{2EE84735-A468-40BE-952C-F0AE51A63279}"/>
          </ac:spMkLst>
        </pc:spChg>
        <pc:spChg chg="mod">
          <ac:chgData name="Apostolellis, Panagiotis" userId="1b6c934f-d8c5-473c-9f45-0ec952064abc" providerId="ADAL" clId="{9A7BEB12-35BF-423D-B10C-04682133F14B}" dt="2018-01-15T19:33:01.517" v="1036" actId="20577"/>
          <ac:spMkLst>
            <pc:docMk/>
            <pc:sldMk cId="4272649639" sldId="269"/>
            <ac:spMk id="3" creationId="{EC33792E-25DB-4A6C-BBD9-9195CF7A4FE5}"/>
          </ac:spMkLst>
        </pc:spChg>
        <pc:picChg chg="mod ord">
          <ac:chgData name="Apostolellis, Panagiotis" userId="1b6c934f-d8c5-473c-9f45-0ec952064abc" providerId="ADAL" clId="{9A7BEB12-35BF-423D-B10C-04682133F14B}" dt="2018-01-15T19:30:43.667" v="831" actId="26606"/>
          <ac:picMkLst>
            <pc:docMk/>
            <pc:sldMk cId="4272649639" sldId="269"/>
            <ac:picMk id="3074" creationId="{15343CB0-EEFC-4C74-8A9E-141D2921D0DD}"/>
          </ac:picMkLst>
        </pc:picChg>
      </pc:sldChg>
      <pc:sldChg chg="addSp modSp mod setBg modAnim">
        <pc:chgData name="Apostolellis, Panagiotis" userId="1b6c934f-d8c5-473c-9f45-0ec952064abc" providerId="ADAL" clId="{9A7BEB12-35BF-423D-B10C-04682133F14B}" dt="2018-01-15T20:00:20.723" v="1219" actId="948"/>
        <pc:sldMkLst>
          <pc:docMk/>
          <pc:sldMk cId="2697172531" sldId="270"/>
        </pc:sldMkLst>
        <pc:spChg chg="mod">
          <ac:chgData name="Apostolellis, Panagiotis" userId="1b6c934f-d8c5-473c-9f45-0ec952064abc" providerId="ADAL" clId="{9A7BEB12-35BF-423D-B10C-04682133F14B}" dt="2018-01-15T19:58:38.293" v="1107" actId="26606"/>
          <ac:spMkLst>
            <pc:docMk/>
            <pc:sldMk cId="2697172531" sldId="270"/>
            <ac:spMk id="2" creationId="{536A8660-AA4A-4CCD-AE14-C5A0DF0640EF}"/>
          </ac:spMkLst>
        </pc:spChg>
        <pc:spChg chg="mod">
          <ac:chgData name="Apostolellis, Panagiotis" userId="1b6c934f-d8c5-473c-9f45-0ec952064abc" providerId="ADAL" clId="{9A7BEB12-35BF-423D-B10C-04682133F14B}" dt="2018-01-15T20:00:20.723" v="1219" actId="948"/>
          <ac:spMkLst>
            <pc:docMk/>
            <pc:sldMk cId="2697172531" sldId="270"/>
            <ac:spMk id="3" creationId="{8CD3E842-71FA-4919-A932-41AB4CAFECDE}"/>
          </ac:spMkLst>
        </pc:spChg>
        <pc:spChg chg="add">
          <ac:chgData name="Apostolellis, Panagiotis" userId="1b6c934f-d8c5-473c-9f45-0ec952064abc" providerId="ADAL" clId="{9A7BEB12-35BF-423D-B10C-04682133F14B}" dt="2018-01-15T19:58:38.293" v="1107" actId="26606"/>
          <ac:spMkLst>
            <pc:docMk/>
            <pc:sldMk cId="2697172531" sldId="270"/>
            <ac:spMk id="71" creationId="{D6EA1A26-163F-4F15-91F4-F2C51AC9C106}"/>
          </ac:spMkLst>
        </pc:spChg>
        <pc:picChg chg="add mod">
          <ac:chgData name="Apostolellis, Panagiotis" userId="1b6c934f-d8c5-473c-9f45-0ec952064abc" providerId="ADAL" clId="{9A7BEB12-35BF-423D-B10C-04682133F14B}" dt="2018-01-15T19:59:58.390" v="1216" actId="1076"/>
          <ac:picMkLst>
            <pc:docMk/>
            <pc:sldMk cId="2697172531" sldId="270"/>
            <ac:picMk id="6" creationId="{64CDBA77-7AD1-4AA9-9CA7-1995A7201C41}"/>
          </ac:picMkLst>
        </pc:picChg>
        <pc:picChg chg="add mod ord">
          <ac:chgData name="Apostolellis, Panagiotis" userId="1b6c934f-d8c5-473c-9f45-0ec952064abc" providerId="ADAL" clId="{9A7BEB12-35BF-423D-B10C-04682133F14B}" dt="2018-01-15T19:58:38.293" v="1107" actId="26606"/>
          <ac:picMkLst>
            <pc:docMk/>
            <pc:sldMk cId="2697172531" sldId="270"/>
            <ac:picMk id="4098" creationId="{1ACD553D-5294-4237-A04B-2F567C7A6132}"/>
          </ac:picMkLst>
        </pc:picChg>
      </pc:sldChg>
      <pc:sldChg chg="addSp delSp modSp">
        <pc:chgData name="Apostolellis, Panagiotis" userId="1b6c934f-d8c5-473c-9f45-0ec952064abc" providerId="ADAL" clId="{9A7BEB12-35BF-423D-B10C-04682133F14B}" dt="2018-01-15T19:59:38.468" v="1210" actId="20577"/>
        <pc:sldMkLst>
          <pc:docMk/>
          <pc:sldMk cId="945004687" sldId="271"/>
        </pc:sldMkLst>
        <pc:spChg chg="mod">
          <ac:chgData name="Apostolellis, Panagiotis" userId="1b6c934f-d8c5-473c-9f45-0ec952064abc" providerId="ADAL" clId="{9A7BEB12-35BF-423D-B10C-04682133F14B}" dt="2018-01-15T18:16:49.001" v="94" actId="20577"/>
          <ac:spMkLst>
            <pc:docMk/>
            <pc:sldMk cId="945004687" sldId="271"/>
            <ac:spMk id="3" creationId="{FDF8AA4B-740B-4B58-B10C-3E4AFFF8B535}"/>
          </ac:spMkLst>
        </pc:spChg>
        <pc:picChg chg="add del">
          <ac:chgData name="Apostolellis, Panagiotis" userId="1b6c934f-d8c5-473c-9f45-0ec952064abc" providerId="ADAL" clId="{9A7BEB12-35BF-423D-B10C-04682133F14B}" dt="2018-01-15T19:59:38.468" v="1210" actId="20577"/>
          <ac:picMkLst>
            <pc:docMk/>
            <pc:sldMk cId="945004687" sldId="271"/>
            <ac:picMk id="4" creationId="{80DE3E44-B8C9-45E7-A5FD-C1DECC179FDF}"/>
          </ac:picMkLst>
        </pc:picChg>
      </pc:sldChg>
      <pc:sldChg chg="addSp delSp modSp mod setBg modAnim">
        <pc:chgData name="Apostolellis, Panagiotis" userId="1b6c934f-d8c5-473c-9f45-0ec952064abc" providerId="ADAL" clId="{9A7BEB12-35BF-423D-B10C-04682133F14B}" dt="2018-01-15T20:04:49.172" v="1251" actId="20577"/>
        <pc:sldMkLst>
          <pc:docMk/>
          <pc:sldMk cId="3264855474" sldId="272"/>
        </pc:sldMkLst>
        <pc:spChg chg="mod">
          <ac:chgData name="Apostolellis, Panagiotis" userId="1b6c934f-d8c5-473c-9f45-0ec952064abc" providerId="ADAL" clId="{9A7BEB12-35BF-423D-B10C-04682133F14B}" dt="2018-01-15T18:23:58.925" v="201" actId="26606"/>
          <ac:spMkLst>
            <pc:docMk/>
            <pc:sldMk cId="3264855474" sldId="272"/>
            <ac:spMk id="2" creationId="{9C0788AB-8F94-4641-A7E1-801D0784CE02}"/>
          </ac:spMkLst>
        </pc:spChg>
        <pc:spChg chg="del mod">
          <ac:chgData name="Apostolellis, Panagiotis" userId="1b6c934f-d8c5-473c-9f45-0ec952064abc" providerId="ADAL" clId="{9A7BEB12-35BF-423D-B10C-04682133F14B}" dt="2018-01-15T18:23:31.002" v="197" actId="26606"/>
          <ac:spMkLst>
            <pc:docMk/>
            <pc:sldMk cId="3264855474" sldId="272"/>
            <ac:spMk id="6" creationId="{06A2D551-75D9-4C6E-B721-1514A6DA3FBC}"/>
          </ac:spMkLst>
        </pc:spChg>
        <pc:spChg chg="add del">
          <ac:chgData name="Apostolellis, Panagiotis" userId="1b6c934f-d8c5-473c-9f45-0ec952064abc" providerId="ADAL" clId="{9A7BEB12-35BF-423D-B10C-04682133F14B}" dt="2018-01-15T18:23:58.925" v="201" actId="26606"/>
          <ac:spMkLst>
            <pc:docMk/>
            <pc:sldMk cId="3264855474" sldId="272"/>
            <ac:spMk id="10" creationId="{67218665-EA77-40EC-8172-4F17E2DEDB3D}"/>
          </ac:spMkLst>
        </pc:spChg>
        <pc:graphicFrameChg chg="add mod modGraphic">
          <ac:chgData name="Apostolellis, Panagiotis" userId="1b6c934f-d8c5-473c-9f45-0ec952064abc" providerId="ADAL" clId="{9A7BEB12-35BF-423D-B10C-04682133F14B}" dt="2018-01-15T20:04:49.172" v="1251" actId="20577"/>
          <ac:graphicFrameMkLst>
            <pc:docMk/>
            <pc:sldMk cId="3264855474" sldId="272"/>
            <ac:graphicFrameMk id="5" creationId="{00000000-0000-0000-0000-000000000000}"/>
          </ac:graphicFrameMkLst>
        </pc:graphicFrameChg>
      </pc:sldChg>
      <pc:sldChg chg="addSp delSp modSp add mod setBg">
        <pc:chgData name="Apostolellis, Panagiotis" userId="1b6c934f-d8c5-473c-9f45-0ec952064abc" providerId="ADAL" clId="{9A7BEB12-35BF-423D-B10C-04682133F14B}" dt="2018-01-15T19:13:50.110" v="704" actId="14100"/>
        <pc:sldMkLst>
          <pc:docMk/>
          <pc:sldMk cId="4057831458" sldId="273"/>
        </pc:sldMkLst>
        <pc:spChg chg="mod">
          <ac:chgData name="Apostolellis, Panagiotis" userId="1b6c934f-d8c5-473c-9f45-0ec952064abc" providerId="ADAL" clId="{9A7BEB12-35BF-423D-B10C-04682133F14B}" dt="2018-01-15T19:13:19.060" v="702" actId="26606"/>
          <ac:spMkLst>
            <pc:docMk/>
            <pc:sldMk cId="4057831458" sldId="273"/>
            <ac:spMk id="2" creationId="{B873FA0C-30E4-43BB-A516-1F4E52A86420}"/>
          </ac:spMkLst>
        </pc:spChg>
        <pc:spChg chg="mod">
          <ac:chgData name="Apostolellis, Panagiotis" userId="1b6c934f-d8c5-473c-9f45-0ec952064abc" providerId="ADAL" clId="{9A7BEB12-35BF-423D-B10C-04682133F14B}" dt="2018-01-15T19:13:50.110" v="704" actId="14100"/>
          <ac:spMkLst>
            <pc:docMk/>
            <pc:sldMk cId="4057831458" sldId="273"/>
            <ac:spMk id="3" creationId="{A13BAC05-C254-4BB7-990C-4ED26A9A73EC}"/>
          </ac:spMkLst>
        </pc:spChg>
        <pc:spChg chg="add del">
          <ac:chgData name="Apostolellis, Panagiotis" userId="1b6c934f-d8c5-473c-9f45-0ec952064abc" providerId="ADAL" clId="{9A7BEB12-35BF-423D-B10C-04682133F14B}" dt="2018-01-15T19:13:13.833" v="699" actId="26606"/>
          <ac:spMkLst>
            <pc:docMk/>
            <pc:sldMk cId="4057831458" sldId="273"/>
            <ac:spMk id="71" creationId="{07CEFFDD-605F-41E2-8017-6484074C5CAA}"/>
          </ac:spMkLst>
        </pc:spChg>
        <pc:picChg chg="add mod ord">
          <ac:chgData name="Apostolellis, Panagiotis" userId="1b6c934f-d8c5-473c-9f45-0ec952064abc" providerId="ADAL" clId="{9A7BEB12-35BF-423D-B10C-04682133F14B}" dt="2018-01-15T19:13:19.060" v="702" actId="26606"/>
          <ac:picMkLst>
            <pc:docMk/>
            <pc:sldMk cId="4057831458" sldId="273"/>
            <ac:picMk id="2050" creationId="{CC87879C-3326-451E-9662-50FBE1528D46}"/>
          </ac:picMkLst>
        </pc:picChg>
      </pc:sldChg>
      <pc:sldMasterChg chg="modSp modSldLayout">
        <pc:chgData name="Apostolellis, Panagiotis" userId="1b6c934f-d8c5-473c-9f45-0ec952064abc" providerId="ADAL" clId="{9A7BEB12-35BF-423D-B10C-04682133F14B}" dt="2018-01-15T18:17:49.335" v="97" actId="12"/>
        <pc:sldMasterMkLst>
          <pc:docMk/>
          <pc:sldMasterMk cId="3904013484" sldId="2147483720"/>
        </pc:sldMasterMkLst>
        <pc:spChg chg="mod">
          <ac:chgData name="Apostolellis, Panagiotis" userId="1b6c934f-d8c5-473c-9f45-0ec952064abc" providerId="ADAL" clId="{9A7BEB12-35BF-423D-B10C-04682133F14B}" dt="2018-01-15T18:13:03.770" v="33" actId="12"/>
          <ac:spMkLst>
            <pc:docMk/>
            <pc:sldMasterMk cId="3904013484" sldId="2147483720"/>
            <ac:spMk id="3" creationId="{00000000-0000-0000-0000-000000000000}"/>
          </ac:spMkLst>
        </pc:spChg>
        <pc:sldLayoutChg chg="modSp">
          <pc:chgData name="Apostolellis, Panagiotis" userId="1b6c934f-d8c5-473c-9f45-0ec952064abc" providerId="ADAL" clId="{9A7BEB12-35BF-423D-B10C-04682133F14B}" dt="2018-01-15T18:17:49.335" v="97" actId="12"/>
          <pc:sldLayoutMkLst>
            <pc:docMk/>
            <pc:sldMasterMk cId="3904013484" sldId="2147483720"/>
            <pc:sldLayoutMk cId="4062001067" sldId="2147483722"/>
          </pc:sldLayoutMkLst>
          <pc:spChg chg="mod">
            <ac:chgData name="Apostolellis, Panagiotis" userId="1b6c934f-d8c5-473c-9f45-0ec952064abc" providerId="ADAL" clId="{9A7BEB12-35BF-423D-B10C-04682133F14B}" dt="2018-01-15T18:17:49.335" v="97" actId="12"/>
            <ac:spMkLst>
              <pc:docMk/>
              <pc:sldMasterMk cId="3904013484" sldId="2147483720"/>
              <pc:sldLayoutMk cId="4062001067" sldId="2147483722"/>
              <ac:spMk id="3" creationId="{00000000-0000-0000-0000-000000000000}"/>
            </ac:spMkLst>
          </pc:spChg>
        </pc:sldLayoutChg>
      </pc:sldMasterChg>
    </pc:docChg>
  </pc:docChgLst>
  <pc:docChgLst>
    <pc:chgData name="Panagiotis Apostolellis" userId="1b6c934f-d8c5-473c-9f45-0ec952064abc" providerId="ADAL" clId="{7FB8CE10-7F0C-4248-AB98-A781A78A0434}"/>
    <pc:docChg chg="undo redo custSel modSld sldOrd">
      <pc:chgData name="Panagiotis Apostolellis" userId="1b6c934f-d8c5-473c-9f45-0ec952064abc" providerId="ADAL" clId="{7FB8CE10-7F0C-4248-AB98-A781A78A0434}" dt="2018-01-16T15:33:35.507" v="468" actId="14100"/>
      <pc:docMkLst>
        <pc:docMk/>
      </pc:docMkLst>
      <pc:sldChg chg="modSp">
        <pc:chgData name="Panagiotis Apostolellis" userId="1b6c934f-d8c5-473c-9f45-0ec952064abc" providerId="ADAL" clId="{7FB8CE10-7F0C-4248-AB98-A781A78A0434}" dt="2018-01-16T15:04:10.621" v="3" actId="14100"/>
        <pc:sldMkLst>
          <pc:docMk/>
          <pc:sldMk cId="1721163959" sldId="259"/>
        </pc:sldMkLst>
        <pc:picChg chg="mod">
          <ac:chgData name="Panagiotis Apostolellis" userId="1b6c934f-d8c5-473c-9f45-0ec952064abc" providerId="ADAL" clId="{7FB8CE10-7F0C-4248-AB98-A781A78A0434}" dt="2018-01-16T15:04:04.194" v="2" actId="14826"/>
          <ac:picMkLst>
            <pc:docMk/>
            <pc:sldMk cId="1721163959" sldId="259"/>
            <ac:picMk id="25" creationId="{D53CE394-D098-4A0F-B28F-B36DC722C271}"/>
          </ac:picMkLst>
        </pc:picChg>
        <pc:picChg chg="mod">
          <ac:chgData name="Panagiotis Apostolellis" userId="1b6c934f-d8c5-473c-9f45-0ec952064abc" providerId="ADAL" clId="{7FB8CE10-7F0C-4248-AB98-A781A78A0434}" dt="2018-01-16T15:04:10.621" v="3" actId="14100"/>
          <ac:picMkLst>
            <pc:docMk/>
            <pc:sldMk cId="1721163959" sldId="259"/>
            <ac:picMk id="40" creationId="{7E5A085E-350C-49A5-8D7B-88AFCC3DDBB5}"/>
          </ac:picMkLst>
        </pc:picChg>
      </pc:sldChg>
      <pc:sldChg chg="ord">
        <pc:chgData name="Panagiotis Apostolellis" userId="1b6c934f-d8c5-473c-9f45-0ec952064abc" providerId="ADAL" clId="{7FB8CE10-7F0C-4248-AB98-A781A78A0434}" dt="2018-01-16T15:16:10.049" v="170"/>
        <pc:sldMkLst>
          <pc:docMk/>
          <pc:sldMk cId="3421701437" sldId="262"/>
        </pc:sldMkLst>
      </pc:sldChg>
      <pc:sldChg chg="ord">
        <pc:chgData name="Panagiotis Apostolellis" userId="1b6c934f-d8c5-473c-9f45-0ec952064abc" providerId="ADAL" clId="{7FB8CE10-7F0C-4248-AB98-A781A78A0434}" dt="2018-01-16T15:15:35.506" v="169"/>
        <pc:sldMkLst>
          <pc:docMk/>
          <pc:sldMk cId="2188425948" sldId="263"/>
        </pc:sldMkLst>
      </pc:sldChg>
      <pc:sldChg chg="addSp modSp modAnim">
        <pc:chgData name="Panagiotis Apostolellis" userId="1b6c934f-d8c5-473c-9f45-0ec952064abc" providerId="ADAL" clId="{7FB8CE10-7F0C-4248-AB98-A781A78A0434}" dt="2018-01-16T15:29:20.095" v="427" actId="20577"/>
        <pc:sldMkLst>
          <pc:docMk/>
          <pc:sldMk cId="1370621754" sldId="265"/>
        </pc:sldMkLst>
        <pc:spChg chg="add mod">
          <ac:chgData name="Panagiotis Apostolellis" userId="1b6c934f-d8c5-473c-9f45-0ec952064abc" providerId="ADAL" clId="{7FB8CE10-7F0C-4248-AB98-A781A78A0434}" dt="2018-01-16T15:29:20.095" v="427" actId="20577"/>
          <ac:spMkLst>
            <pc:docMk/>
            <pc:sldMk cId="1370621754" sldId="265"/>
            <ac:spMk id="3" creationId="{05323C31-400C-41E5-B695-AB4A95C2C08E}"/>
          </ac:spMkLst>
        </pc:spChg>
        <pc:spChg chg="add mod">
          <ac:chgData name="Panagiotis Apostolellis" userId="1b6c934f-d8c5-473c-9f45-0ec952064abc" providerId="ADAL" clId="{7FB8CE10-7F0C-4248-AB98-A781A78A0434}" dt="2018-01-16T15:26:41.789" v="374" actId="14100"/>
          <ac:spMkLst>
            <pc:docMk/>
            <pc:sldMk cId="1370621754" sldId="265"/>
            <ac:spMk id="12" creationId="{8CFD6B7C-40F2-4D59-92DE-4D3C142721C2}"/>
          </ac:spMkLst>
        </pc:spChg>
        <pc:spChg chg="add mod">
          <ac:chgData name="Panagiotis Apostolellis" userId="1b6c934f-d8c5-473c-9f45-0ec952064abc" providerId="ADAL" clId="{7FB8CE10-7F0C-4248-AB98-A781A78A0434}" dt="2018-01-16T15:27:50.078" v="388" actId="20577"/>
          <ac:spMkLst>
            <pc:docMk/>
            <pc:sldMk cId="1370621754" sldId="265"/>
            <ac:spMk id="14" creationId="{42C3114E-454B-428D-AA49-3E3FED7E79DE}"/>
          </ac:spMkLst>
        </pc:spChg>
        <pc:spChg chg="add mod">
          <ac:chgData name="Panagiotis Apostolellis" userId="1b6c934f-d8c5-473c-9f45-0ec952064abc" providerId="ADAL" clId="{7FB8CE10-7F0C-4248-AB98-A781A78A0434}" dt="2018-01-16T15:28:16.054" v="414" actId="14100"/>
          <ac:spMkLst>
            <pc:docMk/>
            <pc:sldMk cId="1370621754" sldId="265"/>
            <ac:spMk id="15" creationId="{D43BC216-AE1A-4C42-A86F-15915DDA64DB}"/>
          </ac:spMkLst>
        </pc:spChg>
        <pc:picChg chg="mod">
          <ac:chgData name="Panagiotis Apostolellis" userId="1b6c934f-d8c5-473c-9f45-0ec952064abc" providerId="ADAL" clId="{7FB8CE10-7F0C-4248-AB98-A781A78A0434}" dt="2018-01-16T15:27:21.677" v="375" actId="1076"/>
          <ac:picMkLst>
            <pc:docMk/>
            <pc:sldMk cId="1370621754" sldId="265"/>
            <ac:picMk id="3078" creationId="{412A6CB8-4D45-4DC0-9182-B51C30A5AD4C}"/>
          </ac:picMkLst>
        </pc:picChg>
      </pc:sldChg>
      <pc:sldChg chg="modSp">
        <pc:chgData name="Panagiotis Apostolellis" userId="1b6c934f-d8c5-473c-9f45-0ec952064abc" providerId="ADAL" clId="{7FB8CE10-7F0C-4248-AB98-A781A78A0434}" dt="2018-01-16T15:31:07.063" v="428" actId="1076"/>
        <pc:sldMkLst>
          <pc:docMk/>
          <pc:sldMk cId="2530508892" sldId="267"/>
        </pc:sldMkLst>
        <pc:picChg chg="mod">
          <ac:chgData name="Panagiotis Apostolellis" userId="1b6c934f-d8c5-473c-9f45-0ec952064abc" providerId="ADAL" clId="{7FB8CE10-7F0C-4248-AB98-A781A78A0434}" dt="2018-01-16T15:31:07.063" v="428" actId="1076"/>
          <ac:picMkLst>
            <pc:docMk/>
            <pc:sldMk cId="2530508892" sldId="267"/>
            <ac:picMk id="6149" creationId="{64D8C598-9DFF-48F6-8DBB-48CDE917498F}"/>
          </ac:picMkLst>
        </pc:picChg>
      </pc:sldChg>
      <pc:sldChg chg="addSp modSp modAnim">
        <pc:chgData name="Panagiotis Apostolellis" userId="1b6c934f-d8c5-473c-9f45-0ec952064abc" providerId="ADAL" clId="{7FB8CE10-7F0C-4248-AB98-A781A78A0434}" dt="2018-01-16T15:33:35.507" v="468" actId="14100"/>
        <pc:sldMkLst>
          <pc:docMk/>
          <pc:sldMk cId="3486905390" sldId="268"/>
        </pc:sldMkLst>
        <pc:picChg chg="add mod">
          <ac:chgData name="Panagiotis Apostolellis" userId="1b6c934f-d8c5-473c-9f45-0ec952064abc" providerId="ADAL" clId="{7FB8CE10-7F0C-4248-AB98-A781A78A0434}" dt="2018-01-16T15:33:31.347" v="467" actId="1076"/>
          <ac:picMkLst>
            <pc:docMk/>
            <pc:sldMk cId="3486905390" sldId="268"/>
            <ac:picMk id="2050" creationId="{EBFD878B-887C-4190-AF46-EA9583EF305F}"/>
          </ac:picMkLst>
        </pc:picChg>
        <pc:picChg chg="mod">
          <ac:chgData name="Panagiotis Apostolellis" userId="1b6c934f-d8c5-473c-9f45-0ec952064abc" providerId="ADAL" clId="{7FB8CE10-7F0C-4248-AB98-A781A78A0434}" dt="2018-01-16T15:33:35.507" v="468" actId="14100"/>
          <ac:picMkLst>
            <pc:docMk/>
            <pc:sldMk cId="3486905390" sldId="268"/>
            <ac:picMk id="5122" creationId="{1E82990A-A128-4FC0-BE05-1B330EA3C3FD}"/>
          </ac:picMkLst>
        </pc:picChg>
      </pc:sldChg>
      <pc:sldChg chg="addSp delSp modSp">
        <pc:chgData name="Panagiotis Apostolellis" userId="1b6c934f-d8c5-473c-9f45-0ec952064abc" providerId="ADAL" clId="{7FB8CE10-7F0C-4248-AB98-A781A78A0434}" dt="2018-01-16T15:24:32.601" v="307" actId="115"/>
        <pc:sldMkLst>
          <pc:docMk/>
          <pc:sldMk cId="4272649639" sldId="269"/>
        </pc:sldMkLst>
        <pc:spChg chg="mod">
          <ac:chgData name="Panagiotis Apostolellis" userId="1b6c934f-d8c5-473c-9f45-0ec952064abc" providerId="ADAL" clId="{7FB8CE10-7F0C-4248-AB98-A781A78A0434}" dt="2018-01-16T15:23:45.851" v="281" actId="26606"/>
          <ac:spMkLst>
            <pc:docMk/>
            <pc:sldMk cId="4272649639" sldId="269"/>
            <ac:spMk id="2" creationId="{2EE84735-A468-40BE-952C-F0AE51A63279}"/>
          </ac:spMkLst>
        </pc:spChg>
        <pc:spChg chg="mod">
          <ac:chgData name="Panagiotis Apostolellis" userId="1b6c934f-d8c5-473c-9f45-0ec952064abc" providerId="ADAL" clId="{7FB8CE10-7F0C-4248-AB98-A781A78A0434}" dt="2018-01-16T15:24:32.601" v="307" actId="115"/>
          <ac:spMkLst>
            <pc:docMk/>
            <pc:sldMk cId="4272649639" sldId="269"/>
            <ac:spMk id="3" creationId="{EC33792E-25DB-4A6C-BBD9-9195CF7A4FE5}"/>
          </ac:spMkLst>
        </pc:spChg>
        <pc:spChg chg="add del">
          <ac:chgData name="Panagiotis Apostolellis" userId="1b6c934f-d8c5-473c-9f45-0ec952064abc" providerId="ADAL" clId="{7FB8CE10-7F0C-4248-AB98-A781A78A0434}" dt="2018-01-16T15:23:15.190" v="276"/>
          <ac:spMkLst>
            <pc:docMk/>
            <pc:sldMk cId="4272649639" sldId="269"/>
            <ac:spMk id="4" creationId="{A4DA14B7-491A-4F67-A55B-21D1B9503672}"/>
          </ac:spMkLst>
        </pc:spChg>
        <pc:spChg chg="add del">
          <ac:chgData name="Panagiotis Apostolellis" userId="1b6c934f-d8c5-473c-9f45-0ec952064abc" providerId="ADAL" clId="{7FB8CE10-7F0C-4248-AB98-A781A78A0434}" dt="2018-01-16T15:23:32.013" v="279" actId="26606"/>
          <ac:spMkLst>
            <pc:docMk/>
            <pc:sldMk cId="4272649639" sldId="269"/>
            <ac:spMk id="135" creationId="{3C8E3E93-2C21-416B-A10D-752B1C256754}"/>
          </ac:spMkLst>
        </pc:spChg>
        <pc:spChg chg="add del">
          <ac:chgData name="Panagiotis Apostolellis" userId="1b6c934f-d8c5-473c-9f45-0ec952064abc" providerId="ADAL" clId="{7FB8CE10-7F0C-4248-AB98-A781A78A0434}" dt="2018-01-16T15:23:32.013" v="279" actId="26606"/>
          <ac:spMkLst>
            <pc:docMk/>
            <pc:sldMk cId="4272649639" sldId="269"/>
            <ac:spMk id="137" creationId="{4AC33E4E-95EC-41FE-A342-95290DBBA212}"/>
          </ac:spMkLst>
        </pc:spChg>
        <pc:spChg chg="add del">
          <ac:chgData name="Panagiotis Apostolellis" userId="1b6c934f-d8c5-473c-9f45-0ec952064abc" providerId="ADAL" clId="{7FB8CE10-7F0C-4248-AB98-A781A78A0434}" dt="2018-01-16T15:23:32.013" v="279" actId="26606"/>
          <ac:spMkLst>
            <pc:docMk/>
            <pc:sldMk cId="4272649639" sldId="269"/>
            <ac:spMk id="139" creationId="{5482C0B0-81A4-4584-8347-3F70B1E9F1DD}"/>
          </ac:spMkLst>
        </pc:spChg>
        <pc:picChg chg="add mod ord">
          <ac:chgData name="Panagiotis Apostolellis" userId="1b6c934f-d8c5-473c-9f45-0ec952064abc" providerId="ADAL" clId="{7FB8CE10-7F0C-4248-AB98-A781A78A0434}" dt="2018-01-16T15:23:53.816" v="283" actId="14100"/>
          <ac:picMkLst>
            <pc:docMk/>
            <pc:sldMk cId="4272649639" sldId="269"/>
            <ac:picMk id="1028" creationId="{EA59370E-A6EF-41EE-8BA6-4466BA61D21B}"/>
          </ac:picMkLst>
        </pc:picChg>
        <pc:picChg chg="mod">
          <ac:chgData name="Panagiotis Apostolellis" userId="1b6c934f-d8c5-473c-9f45-0ec952064abc" providerId="ADAL" clId="{7FB8CE10-7F0C-4248-AB98-A781A78A0434}" dt="2018-01-16T15:24:02.002" v="285" actId="14100"/>
          <ac:picMkLst>
            <pc:docMk/>
            <pc:sldMk cId="4272649639" sldId="269"/>
            <ac:picMk id="3074" creationId="{15343CB0-EEFC-4C74-8A9E-141D2921D0DD}"/>
          </ac:picMkLst>
        </pc:picChg>
      </pc:sldChg>
      <pc:sldChg chg="modSp">
        <pc:chgData name="Panagiotis Apostolellis" userId="1b6c934f-d8c5-473c-9f45-0ec952064abc" providerId="ADAL" clId="{7FB8CE10-7F0C-4248-AB98-A781A78A0434}" dt="2018-01-16T15:11:36.949" v="168" actId="20577"/>
        <pc:sldMkLst>
          <pc:docMk/>
          <pc:sldMk cId="945004687" sldId="271"/>
        </pc:sldMkLst>
        <pc:spChg chg="mod">
          <ac:chgData name="Panagiotis Apostolellis" userId="1b6c934f-d8c5-473c-9f45-0ec952064abc" providerId="ADAL" clId="{7FB8CE10-7F0C-4248-AB98-A781A78A0434}" dt="2018-01-16T15:11:36.949" v="168" actId="20577"/>
          <ac:spMkLst>
            <pc:docMk/>
            <pc:sldMk cId="945004687" sldId="271"/>
            <ac:spMk id="3" creationId="{FDF8AA4B-740B-4B58-B10C-3E4AFFF8B535}"/>
          </ac:spMkLst>
        </pc:spChg>
      </pc:sldChg>
      <pc:sldChg chg="modSp">
        <pc:chgData name="Panagiotis Apostolellis" userId="1b6c934f-d8c5-473c-9f45-0ec952064abc" providerId="ADAL" clId="{7FB8CE10-7F0C-4248-AB98-A781A78A0434}" dt="2018-01-16T15:06:32.513" v="18" actId="20577"/>
        <pc:sldMkLst>
          <pc:docMk/>
          <pc:sldMk cId="3264855474" sldId="272"/>
        </pc:sldMkLst>
        <pc:graphicFrameChg chg="mod">
          <ac:chgData name="Panagiotis Apostolellis" userId="1b6c934f-d8c5-473c-9f45-0ec952064abc" providerId="ADAL" clId="{7FB8CE10-7F0C-4248-AB98-A781A78A0434}" dt="2018-01-16T15:06:32.513" v="18" actId="20577"/>
          <ac:graphicFrameMkLst>
            <pc:docMk/>
            <pc:sldMk cId="3264855474" sldId="272"/>
            <ac:graphicFrameMk id="5" creationId="{00000000-0000-0000-0000-000000000000}"/>
          </ac:graphicFrameMkLst>
        </pc:graphicFrameChg>
      </pc:sldChg>
      <pc:sldChg chg="modSp">
        <pc:chgData name="Panagiotis Apostolellis" userId="1b6c934f-d8c5-473c-9f45-0ec952064abc" providerId="ADAL" clId="{7FB8CE10-7F0C-4248-AB98-A781A78A0434}" dt="2018-01-16T15:06:54.122" v="19" actId="20577"/>
        <pc:sldMkLst>
          <pc:docMk/>
          <pc:sldMk cId="4057831458" sldId="273"/>
        </pc:sldMkLst>
        <pc:spChg chg="mod">
          <ac:chgData name="Panagiotis Apostolellis" userId="1b6c934f-d8c5-473c-9f45-0ec952064abc" providerId="ADAL" clId="{7FB8CE10-7F0C-4248-AB98-A781A78A0434}" dt="2018-01-16T15:06:54.122" v="19" actId="20577"/>
          <ac:spMkLst>
            <pc:docMk/>
            <pc:sldMk cId="4057831458" sldId="273"/>
            <ac:spMk id="3" creationId="{A13BAC05-C254-4BB7-990C-4ED26A9A73E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D7D87-D520-4546-8E32-C78886C79A36}" type="doc">
      <dgm:prSet loTypeId="urn:microsoft.com/office/officeart/2016/7/layout/LinearArrowProcessNumbered" loCatId="process" qsTypeId="urn:microsoft.com/office/officeart/2005/8/quickstyle/simple4" qsCatId="simple" csTypeId="urn:microsoft.com/office/officeart/2005/8/colors/accent2_2" csCatId="accent2" phldr="1"/>
      <dgm:spPr/>
      <dgm:t>
        <a:bodyPr/>
        <a:lstStyle/>
        <a:p>
          <a:endParaRPr lang="en-US"/>
        </a:p>
      </dgm:t>
    </dgm:pt>
    <dgm:pt modelId="{D1BB4AC8-F05F-47B8-B2E5-13742E67B181}">
      <dgm:prSet custT="1"/>
      <dgm:spPr/>
      <dgm:t>
        <a:bodyPr/>
        <a:lstStyle/>
        <a:p>
          <a:r>
            <a:rPr lang="en-US" sz="2300" b="1" dirty="0"/>
            <a:t>Lecture</a:t>
          </a:r>
        </a:p>
      </dgm:t>
    </dgm:pt>
    <dgm:pt modelId="{B69E84CF-F183-4EE6-AEA4-4F42BBD3C2DD}" type="parTrans" cxnId="{48639425-CFB6-47EC-9B43-3698C648FBF6}">
      <dgm:prSet/>
      <dgm:spPr/>
      <dgm:t>
        <a:bodyPr/>
        <a:lstStyle/>
        <a:p>
          <a:endParaRPr lang="en-US"/>
        </a:p>
      </dgm:t>
    </dgm:pt>
    <dgm:pt modelId="{77813CC8-3285-4611-A199-7CD6DDAED256}" type="sibTrans" cxnId="{48639425-CFB6-47EC-9B43-3698C648FBF6}">
      <dgm:prSet phldrT="1" phldr="0"/>
      <dgm:spPr/>
      <dgm:t>
        <a:bodyPr/>
        <a:lstStyle/>
        <a:p>
          <a:r>
            <a:rPr lang="en-US"/>
            <a:t>1</a:t>
          </a:r>
        </a:p>
      </dgm:t>
    </dgm:pt>
    <dgm:pt modelId="{97DA449B-CB1A-4D39-87AF-E87D25755D5F}">
      <dgm:prSet custT="1"/>
      <dgm:spPr/>
      <dgm:t>
        <a:bodyPr/>
        <a:lstStyle/>
        <a:p>
          <a:r>
            <a:rPr lang="en-US" sz="2300" b="1" dirty="0"/>
            <a:t>Group work</a:t>
          </a:r>
        </a:p>
      </dgm:t>
    </dgm:pt>
    <dgm:pt modelId="{E506A1EF-9168-49C7-99EB-AC570D3FCAFC}" type="parTrans" cxnId="{A400155D-F41F-47B1-9E12-7D3A08F08E33}">
      <dgm:prSet/>
      <dgm:spPr/>
      <dgm:t>
        <a:bodyPr/>
        <a:lstStyle/>
        <a:p>
          <a:endParaRPr lang="en-US"/>
        </a:p>
      </dgm:t>
    </dgm:pt>
    <dgm:pt modelId="{6FE0AADC-1A90-48D6-8644-F4183B513C1F}" type="sibTrans" cxnId="{A400155D-F41F-47B1-9E12-7D3A08F08E33}">
      <dgm:prSet phldrT="2" phldr="0"/>
      <dgm:spPr/>
      <dgm:t>
        <a:bodyPr/>
        <a:lstStyle/>
        <a:p>
          <a:r>
            <a:rPr lang="en-US"/>
            <a:t>2</a:t>
          </a:r>
        </a:p>
      </dgm:t>
    </dgm:pt>
    <dgm:pt modelId="{4EB6BAA7-11B2-4328-9A9A-6A6CE77131B6}">
      <dgm:prSet custT="1"/>
      <dgm:spPr/>
      <dgm:t>
        <a:bodyPr/>
        <a:lstStyle/>
        <a:p>
          <a:r>
            <a:rPr lang="en-US" sz="2300" b="1" dirty="0"/>
            <a:t>Lab time</a:t>
          </a:r>
        </a:p>
      </dgm:t>
    </dgm:pt>
    <dgm:pt modelId="{11015978-0C86-44AE-89DA-DC3D8DB4A949}" type="parTrans" cxnId="{294CCE28-E39E-4FAB-92ED-F443AAAE1EC8}">
      <dgm:prSet/>
      <dgm:spPr/>
      <dgm:t>
        <a:bodyPr/>
        <a:lstStyle/>
        <a:p>
          <a:endParaRPr lang="en-US"/>
        </a:p>
      </dgm:t>
    </dgm:pt>
    <dgm:pt modelId="{2873FDF7-2203-4C5C-88F7-276BC69603B7}" type="sibTrans" cxnId="{294CCE28-E39E-4FAB-92ED-F443AAAE1EC8}">
      <dgm:prSet phldrT="3" phldr="0"/>
      <dgm:spPr/>
      <dgm:t>
        <a:bodyPr/>
        <a:lstStyle/>
        <a:p>
          <a:r>
            <a:rPr lang="en-US"/>
            <a:t>3</a:t>
          </a:r>
        </a:p>
      </dgm:t>
    </dgm:pt>
    <dgm:pt modelId="{47E351EA-E89F-45F8-9D30-FA41B853C9AB}">
      <dgm:prSet custT="1"/>
      <dgm:spPr/>
      <dgm:t>
        <a:bodyPr/>
        <a:lstStyle/>
        <a:p>
          <a:r>
            <a:rPr lang="en-US" sz="2000" b="0"/>
            <a:t>Code examples</a:t>
          </a:r>
          <a:endParaRPr lang="en-US" sz="2000" b="0" dirty="0"/>
        </a:p>
      </dgm:t>
    </dgm:pt>
    <dgm:pt modelId="{9554348A-E67F-43CA-A527-3C620CBB918F}" type="parTrans" cxnId="{D5D9D2CF-5994-455A-9755-69A315FF4ACA}">
      <dgm:prSet/>
      <dgm:spPr/>
      <dgm:t>
        <a:bodyPr/>
        <a:lstStyle/>
        <a:p>
          <a:endParaRPr lang="en-US"/>
        </a:p>
      </dgm:t>
    </dgm:pt>
    <dgm:pt modelId="{9305E690-D43D-4547-8E01-A91D2ADAF1C8}" type="sibTrans" cxnId="{D5D9D2CF-5994-455A-9755-69A315FF4ACA}">
      <dgm:prSet phldrT="2" phldr="0"/>
      <dgm:spPr/>
    </dgm:pt>
    <dgm:pt modelId="{0556F515-BDA7-4BFA-AFC1-34FBA76DCC28}">
      <dgm:prSet custT="1"/>
      <dgm:spPr/>
      <dgm:t>
        <a:bodyPr/>
        <a:lstStyle/>
        <a:p>
          <a:r>
            <a:rPr lang="en-US" sz="2000" b="0" dirty="0"/>
            <a:t>Introduce topic</a:t>
          </a:r>
        </a:p>
      </dgm:t>
    </dgm:pt>
    <dgm:pt modelId="{E9383C43-BF2F-47AA-B979-CADEFE3948B2}" type="parTrans" cxnId="{A7D12D1C-9772-43BA-B845-48A3871735DC}">
      <dgm:prSet/>
      <dgm:spPr/>
      <dgm:t>
        <a:bodyPr/>
        <a:lstStyle/>
        <a:p>
          <a:endParaRPr lang="en-US"/>
        </a:p>
      </dgm:t>
    </dgm:pt>
    <dgm:pt modelId="{15D9CA0C-DEBB-4E82-99FC-E2098F7EED71}" type="sibTrans" cxnId="{A7D12D1C-9772-43BA-B845-48A3871735DC}">
      <dgm:prSet/>
      <dgm:spPr/>
      <dgm:t>
        <a:bodyPr/>
        <a:lstStyle/>
        <a:p>
          <a:endParaRPr lang="en-US"/>
        </a:p>
      </dgm:t>
    </dgm:pt>
    <dgm:pt modelId="{DAA989EC-4AFA-4E99-B02A-6F64AF922DD0}">
      <dgm:prSet custT="1"/>
      <dgm:spPr/>
      <dgm:t>
        <a:bodyPr/>
        <a:lstStyle/>
        <a:p>
          <a:r>
            <a:rPr lang="en-US" sz="2000" b="0" dirty="0"/>
            <a:t>Use </a:t>
          </a:r>
          <a:r>
            <a:rPr lang="en-US" sz="2000" b="0" dirty="0" err="1"/>
            <a:t>iClickers</a:t>
          </a:r>
          <a:endParaRPr lang="en-US" sz="2000" b="0" dirty="0"/>
        </a:p>
      </dgm:t>
    </dgm:pt>
    <dgm:pt modelId="{5956A413-DB93-4175-BAB0-FBFBEE12C65D}" type="parTrans" cxnId="{C565A862-69D4-4E65-AD53-BF325817C308}">
      <dgm:prSet/>
      <dgm:spPr/>
      <dgm:t>
        <a:bodyPr/>
        <a:lstStyle/>
        <a:p>
          <a:endParaRPr lang="en-US"/>
        </a:p>
      </dgm:t>
    </dgm:pt>
    <dgm:pt modelId="{0951211E-B259-4EAB-B575-4B7DF6DA9895}" type="sibTrans" cxnId="{C565A862-69D4-4E65-AD53-BF325817C308}">
      <dgm:prSet/>
      <dgm:spPr/>
      <dgm:t>
        <a:bodyPr/>
        <a:lstStyle/>
        <a:p>
          <a:endParaRPr lang="en-US"/>
        </a:p>
      </dgm:t>
    </dgm:pt>
    <dgm:pt modelId="{9090419D-B941-4939-9569-DA1C72E3ADEC}">
      <dgm:prSet custT="1"/>
      <dgm:spPr/>
      <dgm:t>
        <a:bodyPr/>
        <a:lstStyle/>
        <a:p>
          <a:r>
            <a:rPr lang="en-US" sz="2000" b="0" dirty="0"/>
            <a:t>Reinforce concepts</a:t>
          </a:r>
        </a:p>
      </dgm:t>
    </dgm:pt>
    <dgm:pt modelId="{EC0EF5F7-0DFF-45BD-8025-A9C19729A1FC}" type="parTrans" cxnId="{52043A36-1381-4BFD-84F4-8C051198D4B6}">
      <dgm:prSet/>
      <dgm:spPr/>
      <dgm:t>
        <a:bodyPr/>
        <a:lstStyle/>
        <a:p>
          <a:endParaRPr lang="en-US"/>
        </a:p>
      </dgm:t>
    </dgm:pt>
    <dgm:pt modelId="{AD0F26B9-15A5-4B42-BE8C-ADD3A875A589}" type="sibTrans" cxnId="{52043A36-1381-4BFD-84F4-8C051198D4B6}">
      <dgm:prSet/>
      <dgm:spPr/>
      <dgm:t>
        <a:bodyPr/>
        <a:lstStyle/>
        <a:p>
          <a:endParaRPr lang="en-US"/>
        </a:p>
      </dgm:t>
    </dgm:pt>
    <dgm:pt modelId="{DFCEB9CC-FC24-4A8F-8834-4B746A3823E0}">
      <dgm:prSet custT="1"/>
      <dgm:spPr/>
      <dgm:t>
        <a:bodyPr/>
        <a:lstStyle/>
        <a:p>
          <a:r>
            <a:rPr lang="en-US" sz="2000" b="0" dirty="0"/>
            <a:t>Programming problems</a:t>
          </a:r>
        </a:p>
      </dgm:t>
    </dgm:pt>
    <dgm:pt modelId="{6B795ED9-C2B7-4953-BE07-87EC6740643F}" type="parTrans" cxnId="{CEB93C6B-1E09-47C9-951D-08698CB67579}">
      <dgm:prSet/>
      <dgm:spPr/>
      <dgm:t>
        <a:bodyPr/>
        <a:lstStyle/>
        <a:p>
          <a:endParaRPr lang="en-US"/>
        </a:p>
      </dgm:t>
    </dgm:pt>
    <dgm:pt modelId="{570B2DD6-6947-4145-B15C-2222CC74B6C6}" type="sibTrans" cxnId="{CEB93C6B-1E09-47C9-951D-08698CB67579}">
      <dgm:prSet/>
      <dgm:spPr/>
      <dgm:t>
        <a:bodyPr/>
        <a:lstStyle/>
        <a:p>
          <a:endParaRPr lang="en-US"/>
        </a:p>
      </dgm:t>
    </dgm:pt>
    <dgm:pt modelId="{5F08D6EE-1D69-427C-A811-2579ECC90751}">
      <dgm:prSet custT="1"/>
      <dgm:spPr/>
      <dgm:t>
        <a:bodyPr/>
        <a:lstStyle/>
        <a:p>
          <a:r>
            <a:rPr lang="en-US" sz="2000" b="0" dirty="0"/>
            <a:t>Get help from staff</a:t>
          </a:r>
        </a:p>
      </dgm:t>
    </dgm:pt>
    <dgm:pt modelId="{6F27715B-7F31-45E2-8411-2DE13EBDF659}" type="parTrans" cxnId="{D849EEB8-67D7-4E39-8138-BEC35855C722}">
      <dgm:prSet/>
      <dgm:spPr/>
      <dgm:t>
        <a:bodyPr/>
        <a:lstStyle/>
        <a:p>
          <a:endParaRPr lang="en-US"/>
        </a:p>
      </dgm:t>
    </dgm:pt>
    <dgm:pt modelId="{BAD7398E-83C8-4588-B252-3A37D3569969}" type="sibTrans" cxnId="{D849EEB8-67D7-4E39-8138-BEC35855C722}">
      <dgm:prSet/>
      <dgm:spPr/>
      <dgm:t>
        <a:bodyPr/>
        <a:lstStyle/>
        <a:p>
          <a:endParaRPr lang="en-US"/>
        </a:p>
      </dgm:t>
    </dgm:pt>
    <dgm:pt modelId="{3A710126-49F4-4195-AC65-1B4D03076FC0}" type="pres">
      <dgm:prSet presAssocID="{69CD7D87-D520-4546-8E32-C78886C79A36}" presName="linearFlow" presStyleCnt="0">
        <dgm:presLayoutVars>
          <dgm:dir/>
          <dgm:animLvl val="lvl"/>
          <dgm:resizeHandles val="exact"/>
        </dgm:presLayoutVars>
      </dgm:prSet>
      <dgm:spPr/>
    </dgm:pt>
    <dgm:pt modelId="{85C490E5-3B9D-42EC-A50D-B346CFB87561}" type="pres">
      <dgm:prSet presAssocID="{D1BB4AC8-F05F-47B8-B2E5-13742E67B181}" presName="compositeNode" presStyleCnt="0"/>
      <dgm:spPr/>
    </dgm:pt>
    <dgm:pt modelId="{E54765B9-4466-407C-B672-6B7D33326849}" type="pres">
      <dgm:prSet presAssocID="{D1BB4AC8-F05F-47B8-B2E5-13742E67B181}" presName="parTx" presStyleLbl="node1" presStyleIdx="0" presStyleCnt="0">
        <dgm:presLayoutVars>
          <dgm:chMax val="0"/>
          <dgm:chPref val="0"/>
          <dgm:bulletEnabled val="1"/>
        </dgm:presLayoutVars>
      </dgm:prSet>
      <dgm:spPr/>
    </dgm:pt>
    <dgm:pt modelId="{0011CCB7-2F5A-4984-A427-0C536AE114A1}" type="pres">
      <dgm:prSet presAssocID="{D1BB4AC8-F05F-47B8-B2E5-13742E67B181}" presName="parSh" presStyleCnt="0"/>
      <dgm:spPr/>
    </dgm:pt>
    <dgm:pt modelId="{0BC4E4E5-9EDA-448A-B14F-ECA1B49D9437}" type="pres">
      <dgm:prSet presAssocID="{D1BB4AC8-F05F-47B8-B2E5-13742E67B181}" presName="lineNode" presStyleLbl="alignAccFollowNode1" presStyleIdx="0" presStyleCnt="9"/>
      <dgm:spPr/>
    </dgm:pt>
    <dgm:pt modelId="{626B3BD1-1A98-4082-85DF-2FBC74561E92}" type="pres">
      <dgm:prSet presAssocID="{D1BB4AC8-F05F-47B8-B2E5-13742E67B181}" presName="lineArrowNode" presStyleLbl="alignAccFollowNode1" presStyleIdx="1" presStyleCnt="9"/>
      <dgm:spPr/>
    </dgm:pt>
    <dgm:pt modelId="{1D713155-31C8-4D38-B2C7-BBEFC326DFDA}" type="pres">
      <dgm:prSet presAssocID="{77813CC8-3285-4611-A199-7CD6DDAED256}" presName="sibTransNodeCircle" presStyleLbl="alignNode1" presStyleIdx="0" presStyleCnt="3">
        <dgm:presLayoutVars>
          <dgm:chMax val="0"/>
          <dgm:bulletEnabled/>
        </dgm:presLayoutVars>
      </dgm:prSet>
      <dgm:spPr/>
    </dgm:pt>
    <dgm:pt modelId="{77EE652E-139B-480E-A6D2-E760BCA51474}" type="pres">
      <dgm:prSet presAssocID="{77813CC8-3285-4611-A199-7CD6DDAED256}" presName="spacerBetweenCircleAndCallout" presStyleCnt="0">
        <dgm:presLayoutVars/>
      </dgm:prSet>
      <dgm:spPr/>
    </dgm:pt>
    <dgm:pt modelId="{B50ABD39-557E-4B15-A06A-D55B9C4E31CC}" type="pres">
      <dgm:prSet presAssocID="{D1BB4AC8-F05F-47B8-B2E5-13742E67B181}" presName="nodeText" presStyleLbl="alignAccFollowNode1" presStyleIdx="2" presStyleCnt="9">
        <dgm:presLayoutVars>
          <dgm:bulletEnabled val="1"/>
        </dgm:presLayoutVars>
      </dgm:prSet>
      <dgm:spPr/>
    </dgm:pt>
    <dgm:pt modelId="{165EBC41-FB79-46F9-BA06-D8FCDB261690}" type="pres">
      <dgm:prSet presAssocID="{77813CC8-3285-4611-A199-7CD6DDAED256}" presName="sibTransComposite" presStyleCnt="0"/>
      <dgm:spPr/>
    </dgm:pt>
    <dgm:pt modelId="{16C1A407-2711-43FA-BF92-CC60D86F2A2D}" type="pres">
      <dgm:prSet presAssocID="{97DA449B-CB1A-4D39-87AF-E87D25755D5F}" presName="compositeNode" presStyleCnt="0"/>
      <dgm:spPr/>
    </dgm:pt>
    <dgm:pt modelId="{7E3F9955-9DDC-453E-94AC-4E1990470EB2}" type="pres">
      <dgm:prSet presAssocID="{97DA449B-CB1A-4D39-87AF-E87D25755D5F}" presName="parTx" presStyleLbl="node1" presStyleIdx="0" presStyleCnt="0">
        <dgm:presLayoutVars>
          <dgm:chMax val="0"/>
          <dgm:chPref val="0"/>
          <dgm:bulletEnabled val="1"/>
        </dgm:presLayoutVars>
      </dgm:prSet>
      <dgm:spPr/>
    </dgm:pt>
    <dgm:pt modelId="{FE53F748-5A49-4970-99A2-5DE1ADCCBF24}" type="pres">
      <dgm:prSet presAssocID="{97DA449B-CB1A-4D39-87AF-E87D25755D5F}" presName="parSh" presStyleCnt="0"/>
      <dgm:spPr/>
    </dgm:pt>
    <dgm:pt modelId="{D1369D18-9D47-4A6C-9387-D6EFA12520F1}" type="pres">
      <dgm:prSet presAssocID="{97DA449B-CB1A-4D39-87AF-E87D25755D5F}" presName="lineNode" presStyleLbl="alignAccFollowNode1" presStyleIdx="3" presStyleCnt="9"/>
      <dgm:spPr/>
    </dgm:pt>
    <dgm:pt modelId="{5F185675-1EAC-4FF2-9E72-30A60F79C341}" type="pres">
      <dgm:prSet presAssocID="{97DA449B-CB1A-4D39-87AF-E87D25755D5F}" presName="lineArrowNode" presStyleLbl="alignAccFollowNode1" presStyleIdx="4" presStyleCnt="9"/>
      <dgm:spPr/>
    </dgm:pt>
    <dgm:pt modelId="{1F60447D-1CC2-4F5D-BB40-74554CA1B4D4}" type="pres">
      <dgm:prSet presAssocID="{6FE0AADC-1A90-48D6-8644-F4183B513C1F}" presName="sibTransNodeCircle" presStyleLbl="alignNode1" presStyleIdx="1" presStyleCnt="3">
        <dgm:presLayoutVars>
          <dgm:chMax val="0"/>
          <dgm:bulletEnabled/>
        </dgm:presLayoutVars>
      </dgm:prSet>
      <dgm:spPr/>
    </dgm:pt>
    <dgm:pt modelId="{EE16FCF7-1548-43F5-ABC1-0EEC7A0CD917}" type="pres">
      <dgm:prSet presAssocID="{6FE0AADC-1A90-48D6-8644-F4183B513C1F}" presName="spacerBetweenCircleAndCallout" presStyleCnt="0">
        <dgm:presLayoutVars/>
      </dgm:prSet>
      <dgm:spPr/>
    </dgm:pt>
    <dgm:pt modelId="{D9629907-7842-432C-88C1-3375024479E9}" type="pres">
      <dgm:prSet presAssocID="{97DA449B-CB1A-4D39-87AF-E87D25755D5F}" presName="nodeText" presStyleLbl="alignAccFollowNode1" presStyleIdx="5" presStyleCnt="9">
        <dgm:presLayoutVars>
          <dgm:bulletEnabled val="1"/>
        </dgm:presLayoutVars>
      </dgm:prSet>
      <dgm:spPr/>
    </dgm:pt>
    <dgm:pt modelId="{91043C8D-FE8E-4699-B351-3759CD6DCA78}" type="pres">
      <dgm:prSet presAssocID="{6FE0AADC-1A90-48D6-8644-F4183B513C1F}" presName="sibTransComposite" presStyleCnt="0"/>
      <dgm:spPr/>
    </dgm:pt>
    <dgm:pt modelId="{1F14E278-E693-4B3D-B189-0746E4F37B48}" type="pres">
      <dgm:prSet presAssocID="{4EB6BAA7-11B2-4328-9A9A-6A6CE77131B6}" presName="compositeNode" presStyleCnt="0"/>
      <dgm:spPr/>
    </dgm:pt>
    <dgm:pt modelId="{EE1439F0-F9E8-4A08-AB9E-8C6757AAC3FC}" type="pres">
      <dgm:prSet presAssocID="{4EB6BAA7-11B2-4328-9A9A-6A6CE77131B6}" presName="parTx" presStyleLbl="node1" presStyleIdx="0" presStyleCnt="0">
        <dgm:presLayoutVars>
          <dgm:chMax val="0"/>
          <dgm:chPref val="0"/>
          <dgm:bulletEnabled val="1"/>
        </dgm:presLayoutVars>
      </dgm:prSet>
      <dgm:spPr/>
    </dgm:pt>
    <dgm:pt modelId="{E956D4E8-2335-4F46-AF29-7882F4A3B58E}" type="pres">
      <dgm:prSet presAssocID="{4EB6BAA7-11B2-4328-9A9A-6A6CE77131B6}" presName="parSh" presStyleCnt="0"/>
      <dgm:spPr/>
    </dgm:pt>
    <dgm:pt modelId="{48D26D04-51F7-4DB4-9E52-3C373DC7748A}" type="pres">
      <dgm:prSet presAssocID="{4EB6BAA7-11B2-4328-9A9A-6A6CE77131B6}" presName="lineNode" presStyleLbl="alignAccFollowNode1" presStyleIdx="6" presStyleCnt="9"/>
      <dgm:spPr/>
    </dgm:pt>
    <dgm:pt modelId="{E7ECDA9F-036E-4BF7-BA02-84982650AEEA}" type="pres">
      <dgm:prSet presAssocID="{4EB6BAA7-11B2-4328-9A9A-6A6CE77131B6}" presName="lineArrowNode" presStyleLbl="alignAccFollowNode1" presStyleIdx="7" presStyleCnt="9"/>
      <dgm:spPr/>
    </dgm:pt>
    <dgm:pt modelId="{1A41A70B-6F6D-4B91-80A2-CFA8C6DAB9CB}" type="pres">
      <dgm:prSet presAssocID="{2873FDF7-2203-4C5C-88F7-276BC69603B7}" presName="sibTransNodeCircle" presStyleLbl="alignNode1" presStyleIdx="2" presStyleCnt="3">
        <dgm:presLayoutVars>
          <dgm:chMax val="0"/>
          <dgm:bulletEnabled/>
        </dgm:presLayoutVars>
      </dgm:prSet>
      <dgm:spPr/>
    </dgm:pt>
    <dgm:pt modelId="{5E0E136C-737C-4FE8-8E23-A92D9304DAD9}" type="pres">
      <dgm:prSet presAssocID="{2873FDF7-2203-4C5C-88F7-276BC69603B7}" presName="spacerBetweenCircleAndCallout" presStyleCnt="0">
        <dgm:presLayoutVars/>
      </dgm:prSet>
      <dgm:spPr/>
    </dgm:pt>
    <dgm:pt modelId="{0C1DE241-6B84-40F0-A640-F974EAE6E38A}" type="pres">
      <dgm:prSet presAssocID="{4EB6BAA7-11B2-4328-9A9A-6A6CE77131B6}" presName="nodeText" presStyleLbl="alignAccFollowNode1" presStyleIdx="8" presStyleCnt="9">
        <dgm:presLayoutVars>
          <dgm:bulletEnabled val="1"/>
        </dgm:presLayoutVars>
      </dgm:prSet>
      <dgm:spPr/>
    </dgm:pt>
  </dgm:ptLst>
  <dgm:cxnLst>
    <dgm:cxn modelId="{2A3F6902-8E13-4306-B9CD-DD091A676D59}" type="presOf" srcId="{2873FDF7-2203-4C5C-88F7-276BC69603B7}" destId="{1A41A70B-6F6D-4B91-80A2-CFA8C6DAB9CB}" srcOrd="0" destOrd="0" presId="urn:microsoft.com/office/officeart/2016/7/layout/LinearArrowProcessNumbered"/>
    <dgm:cxn modelId="{EEDEDA04-CB8B-4DB7-9351-71FB7EADBBFF}" type="presOf" srcId="{DAA989EC-4AFA-4E99-B02A-6F64AF922DD0}" destId="{D9629907-7842-432C-88C1-3375024479E9}" srcOrd="0" destOrd="1" presId="urn:microsoft.com/office/officeart/2016/7/layout/LinearArrowProcessNumbered"/>
    <dgm:cxn modelId="{43CD730A-98B6-4A47-AA29-1CE2EEF98DEC}" type="presOf" srcId="{77813CC8-3285-4611-A199-7CD6DDAED256}" destId="{1D713155-31C8-4D38-B2C7-BBEFC326DFDA}" srcOrd="0" destOrd="0" presId="urn:microsoft.com/office/officeart/2016/7/layout/LinearArrowProcessNumbered"/>
    <dgm:cxn modelId="{E3A8AD15-D1D3-4877-9FB9-6AD01775C00A}" type="presOf" srcId="{97DA449B-CB1A-4D39-87AF-E87D25755D5F}" destId="{D9629907-7842-432C-88C1-3375024479E9}" srcOrd="0" destOrd="0" presId="urn:microsoft.com/office/officeart/2016/7/layout/LinearArrowProcessNumbered"/>
    <dgm:cxn modelId="{A7D12D1C-9772-43BA-B845-48A3871735DC}" srcId="{D1BB4AC8-F05F-47B8-B2E5-13742E67B181}" destId="{0556F515-BDA7-4BFA-AFC1-34FBA76DCC28}" srcOrd="0" destOrd="0" parTransId="{E9383C43-BF2F-47AA-B979-CADEFE3948B2}" sibTransId="{15D9CA0C-DEBB-4E82-99FC-E2098F7EED71}"/>
    <dgm:cxn modelId="{48639425-CFB6-47EC-9B43-3698C648FBF6}" srcId="{69CD7D87-D520-4546-8E32-C78886C79A36}" destId="{D1BB4AC8-F05F-47B8-B2E5-13742E67B181}" srcOrd="0" destOrd="0" parTransId="{B69E84CF-F183-4EE6-AEA4-4F42BBD3C2DD}" sibTransId="{77813CC8-3285-4611-A199-7CD6DDAED256}"/>
    <dgm:cxn modelId="{294CCE28-E39E-4FAB-92ED-F443AAAE1EC8}" srcId="{69CD7D87-D520-4546-8E32-C78886C79A36}" destId="{4EB6BAA7-11B2-4328-9A9A-6A6CE77131B6}" srcOrd="2" destOrd="0" parTransId="{11015978-0C86-44AE-89DA-DC3D8DB4A949}" sibTransId="{2873FDF7-2203-4C5C-88F7-276BC69603B7}"/>
    <dgm:cxn modelId="{52043A36-1381-4BFD-84F4-8C051198D4B6}" srcId="{97DA449B-CB1A-4D39-87AF-E87D25755D5F}" destId="{9090419D-B941-4939-9569-DA1C72E3ADEC}" srcOrd="1" destOrd="0" parTransId="{EC0EF5F7-0DFF-45BD-8025-A9C19729A1FC}" sibTransId="{AD0F26B9-15A5-4B42-BE8C-ADD3A875A589}"/>
    <dgm:cxn modelId="{A400155D-F41F-47B1-9E12-7D3A08F08E33}" srcId="{69CD7D87-D520-4546-8E32-C78886C79A36}" destId="{97DA449B-CB1A-4D39-87AF-E87D25755D5F}" srcOrd="1" destOrd="0" parTransId="{E506A1EF-9168-49C7-99EB-AC570D3FCAFC}" sibTransId="{6FE0AADC-1A90-48D6-8644-F4183B513C1F}"/>
    <dgm:cxn modelId="{E71BF541-363E-4D40-A8E5-1844181D1811}" type="presOf" srcId="{5F08D6EE-1D69-427C-A811-2579ECC90751}" destId="{0C1DE241-6B84-40F0-A640-F974EAE6E38A}" srcOrd="0" destOrd="2" presId="urn:microsoft.com/office/officeart/2016/7/layout/LinearArrowProcessNumbered"/>
    <dgm:cxn modelId="{C565A862-69D4-4E65-AD53-BF325817C308}" srcId="{97DA449B-CB1A-4D39-87AF-E87D25755D5F}" destId="{DAA989EC-4AFA-4E99-B02A-6F64AF922DD0}" srcOrd="0" destOrd="0" parTransId="{5956A413-DB93-4175-BAB0-FBFBEE12C65D}" sibTransId="{0951211E-B259-4EAB-B575-4B7DF6DA9895}"/>
    <dgm:cxn modelId="{91893763-F356-4627-919D-9735558F6541}" type="presOf" srcId="{47E351EA-E89F-45F8-9D30-FA41B853C9AB}" destId="{B50ABD39-557E-4B15-A06A-D55B9C4E31CC}" srcOrd="0" destOrd="2" presId="urn:microsoft.com/office/officeart/2016/7/layout/LinearArrowProcessNumbered"/>
    <dgm:cxn modelId="{9A43AB68-D6D6-41A3-9D9C-18D7B5C49F82}" type="presOf" srcId="{4EB6BAA7-11B2-4328-9A9A-6A6CE77131B6}" destId="{0C1DE241-6B84-40F0-A640-F974EAE6E38A}" srcOrd="0" destOrd="0" presId="urn:microsoft.com/office/officeart/2016/7/layout/LinearArrowProcessNumbered"/>
    <dgm:cxn modelId="{CEB93C6B-1E09-47C9-951D-08698CB67579}" srcId="{4EB6BAA7-11B2-4328-9A9A-6A6CE77131B6}" destId="{DFCEB9CC-FC24-4A8F-8834-4B746A3823E0}" srcOrd="0" destOrd="0" parTransId="{6B795ED9-C2B7-4953-BE07-87EC6740643F}" sibTransId="{570B2DD6-6947-4145-B15C-2222CC74B6C6}"/>
    <dgm:cxn modelId="{ECC887AB-DFF2-47C0-9611-886CB22DDBF7}" type="presOf" srcId="{6FE0AADC-1A90-48D6-8644-F4183B513C1F}" destId="{1F60447D-1CC2-4F5D-BB40-74554CA1B4D4}" srcOrd="0" destOrd="0" presId="urn:microsoft.com/office/officeart/2016/7/layout/LinearArrowProcessNumbered"/>
    <dgm:cxn modelId="{D849EEB8-67D7-4E39-8138-BEC35855C722}" srcId="{4EB6BAA7-11B2-4328-9A9A-6A6CE77131B6}" destId="{5F08D6EE-1D69-427C-A811-2579ECC90751}" srcOrd="1" destOrd="0" parTransId="{6F27715B-7F31-45E2-8411-2DE13EBDF659}" sibTransId="{BAD7398E-83C8-4588-B252-3A37D3569969}"/>
    <dgm:cxn modelId="{421167B9-6019-4DFE-ABDF-80D7ADB1C057}" type="presOf" srcId="{0556F515-BDA7-4BFA-AFC1-34FBA76DCC28}" destId="{B50ABD39-557E-4B15-A06A-D55B9C4E31CC}" srcOrd="0" destOrd="1" presId="urn:microsoft.com/office/officeart/2016/7/layout/LinearArrowProcessNumbered"/>
    <dgm:cxn modelId="{D5D9D2CF-5994-455A-9755-69A315FF4ACA}" srcId="{D1BB4AC8-F05F-47B8-B2E5-13742E67B181}" destId="{47E351EA-E89F-45F8-9D30-FA41B853C9AB}" srcOrd="1" destOrd="0" parTransId="{9554348A-E67F-43CA-A527-3C620CBB918F}" sibTransId="{9305E690-D43D-4547-8E01-A91D2ADAF1C8}"/>
    <dgm:cxn modelId="{592AC8D7-969E-48CB-96A5-631809597130}" type="presOf" srcId="{9090419D-B941-4939-9569-DA1C72E3ADEC}" destId="{D9629907-7842-432C-88C1-3375024479E9}" srcOrd="0" destOrd="2" presId="urn:microsoft.com/office/officeart/2016/7/layout/LinearArrowProcessNumbered"/>
    <dgm:cxn modelId="{36863ED9-6198-4DA4-8FA8-E4B44F960768}" type="presOf" srcId="{DFCEB9CC-FC24-4A8F-8834-4B746A3823E0}" destId="{0C1DE241-6B84-40F0-A640-F974EAE6E38A}" srcOrd="0" destOrd="1" presId="urn:microsoft.com/office/officeart/2016/7/layout/LinearArrowProcessNumbered"/>
    <dgm:cxn modelId="{E8EB08EA-6A3D-4343-9640-BD264052C5CA}" type="presOf" srcId="{D1BB4AC8-F05F-47B8-B2E5-13742E67B181}" destId="{B50ABD39-557E-4B15-A06A-D55B9C4E31CC}" srcOrd="0" destOrd="0" presId="urn:microsoft.com/office/officeart/2016/7/layout/LinearArrowProcessNumbered"/>
    <dgm:cxn modelId="{B9335CFC-9FF8-4D02-A4C9-4560B2BDDA29}" type="presOf" srcId="{69CD7D87-D520-4546-8E32-C78886C79A36}" destId="{3A710126-49F4-4195-AC65-1B4D03076FC0}" srcOrd="0" destOrd="0" presId="urn:microsoft.com/office/officeart/2016/7/layout/LinearArrowProcessNumbered"/>
    <dgm:cxn modelId="{1B1C1A38-3D22-4208-BFBC-83B9748DA93B}" type="presParOf" srcId="{3A710126-49F4-4195-AC65-1B4D03076FC0}" destId="{85C490E5-3B9D-42EC-A50D-B346CFB87561}" srcOrd="0" destOrd="0" presId="urn:microsoft.com/office/officeart/2016/7/layout/LinearArrowProcessNumbered"/>
    <dgm:cxn modelId="{52240C15-21F7-4343-97C4-BFB6142A396B}" type="presParOf" srcId="{85C490E5-3B9D-42EC-A50D-B346CFB87561}" destId="{E54765B9-4466-407C-B672-6B7D33326849}" srcOrd="0" destOrd="0" presId="urn:microsoft.com/office/officeart/2016/7/layout/LinearArrowProcessNumbered"/>
    <dgm:cxn modelId="{98FEB1B6-DFD8-4167-A4C4-B4C5BA3685A1}" type="presParOf" srcId="{85C490E5-3B9D-42EC-A50D-B346CFB87561}" destId="{0011CCB7-2F5A-4984-A427-0C536AE114A1}" srcOrd="1" destOrd="0" presId="urn:microsoft.com/office/officeart/2016/7/layout/LinearArrowProcessNumbered"/>
    <dgm:cxn modelId="{F61AA98A-7162-45FF-A881-2C21D7D14F72}" type="presParOf" srcId="{0011CCB7-2F5A-4984-A427-0C536AE114A1}" destId="{0BC4E4E5-9EDA-448A-B14F-ECA1B49D9437}" srcOrd="0" destOrd="0" presId="urn:microsoft.com/office/officeart/2016/7/layout/LinearArrowProcessNumbered"/>
    <dgm:cxn modelId="{E2028DD3-3BEE-4CD7-8249-B67C8F0FAA59}" type="presParOf" srcId="{0011CCB7-2F5A-4984-A427-0C536AE114A1}" destId="{626B3BD1-1A98-4082-85DF-2FBC74561E92}" srcOrd="1" destOrd="0" presId="urn:microsoft.com/office/officeart/2016/7/layout/LinearArrowProcessNumbered"/>
    <dgm:cxn modelId="{3F3297A8-4A56-430D-BA91-69F3BC6E9D9C}" type="presParOf" srcId="{0011CCB7-2F5A-4984-A427-0C536AE114A1}" destId="{1D713155-31C8-4D38-B2C7-BBEFC326DFDA}" srcOrd="2" destOrd="0" presId="urn:microsoft.com/office/officeart/2016/7/layout/LinearArrowProcessNumbered"/>
    <dgm:cxn modelId="{7EB49968-36EB-4B0B-9706-15590367C7A8}" type="presParOf" srcId="{0011CCB7-2F5A-4984-A427-0C536AE114A1}" destId="{77EE652E-139B-480E-A6D2-E760BCA51474}" srcOrd="3" destOrd="0" presId="urn:microsoft.com/office/officeart/2016/7/layout/LinearArrowProcessNumbered"/>
    <dgm:cxn modelId="{214C3AA7-4F34-466E-9CC1-B195E665D8FB}" type="presParOf" srcId="{85C490E5-3B9D-42EC-A50D-B346CFB87561}" destId="{B50ABD39-557E-4B15-A06A-D55B9C4E31CC}" srcOrd="2" destOrd="0" presId="urn:microsoft.com/office/officeart/2016/7/layout/LinearArrowProcessNumbered"/>
    <dgm:cxn modelId="{320359FE-AC6A-407D-824A-488C1CBDA151}" type="presParOf" srcId="{3A710126-49F4-4195-AC65-1B4D03076FC0}" destId="{165EBC41-FB79-46F9-BA06-D8FCDB261690}" srcOrd="1" destOrd="0" presId="urn:microsoft.com/office/officeart/2016/7/layout/LinearArrowProcessNumbered"/>
    <dgm:cxn modelId="{28A87699-3267-436D-91C0-A2AC6557BA25}" type="presParOf" srcId="{3A710126-49F4-4195-AC65-1B4D03076FC0}" destId="{16C1A407-2711-43FA-BF92-CC60D86F2A2D}" srcOrd="2" destOrd="0" presId="urn:microsoft.com/office/officeart/2016/7/layout/LinearArrowProcessNumbered"/>
    <dgm:cxn modelId="{62E34E60-E2F8-4B4E-9019-F9F76181EA48}" type="presParOf" srcId="{16C1A407-2711-43FA-BF92-CC60D86F2A2D}" destId="{7E3F9955-9DDC-453E-94AC-4E1990470EB2}" srcOrd="0" destOrd="0" presId="urn:microsoft.com/office/officeart/2016/7/layout/LinearArrowProcessNumbered"/>
    <dgm:cxn modelId="{8D7F065E-5A72-4460-BC21-B4B275F431B6}" type="presParOf" srcId="{16C1A407-2711-43FA-BF92-CC60D86F2A2D}" destId="{FE53F748-5A49-4970-99A2-5DE1ADCCBF24}" srcOrd="1" destOrd="0" presId="urn:microsoft.com/office/officeart/2016/7/layout/LinearArrowProcessNumbered"/>
    <dgm:cxn modelId="{2F693CEF-63B9-4879-8788-AFB27D1E6119}" type="presParOf" srcId="{FE53F748-5A49-4970-99A2-5DE1ADCCBF24}" destId="{D1369D18-9D47-4A6C-9387-D6EFA12520F1}" srcOrd="0" destOrd="0" presId="urn:microsoft.com/office/officeart/2016/7/layout/LinearArrowProcessNumbered"/>
    <dgm:cxn modelId="{DF7C4951-F2A8-4D45-AFCB-FE91DD4AC0AC}" type="presParOf" srcId="{FE53F748-5A49-4970-99A2-5DE1ADCCBF24}" destId="{5F185675-1EAC-4FF2-9E72-30A60F79C341}" srcOrd="1" destOrd="0" presId="urn:microsoft.com/office/officeart/2016/7/layout/LinearArrowProcessNumbered"/>
    <dgm:cxn modelId="{552D6194-66B4-4B12-A74A-D0671D4FDF92}" type="presParOf" srcId="{FE53F748-5A49-4970-99A2-5DE1ADCCBF24}" destId="{1F60447D-1CC2-4F5D-BB40-74554CA1B4D4}" srcOrd="2" destOrd="0" presId="urn:microsoft.com/office/officeart/2016/7/layout/LinearArrowProcessNumbered"/>
    <dgm:cxn modelId="{B0001A7F-95EC-4376-8275-662BEFDAEB50}" type="presParOf" srcId="{FE53F748-5A49-4970-99A2-5DE1ADCCBF24}" destId="{EE16FCF7-1548-43F5-ABC1-0EEC7A0CD917}" srcOrd="3" destOrd="0" presId="urn:microsoft.com/office/officeart/2016/7/layout/LinearArrowProcessNumbered"/>
    <dgm:cxn modelId="{C09D55FF-30D7-4BC4-9451-C94CC8FDC7D0}" type="presParOf" srcId="{16C1A407-2711-43FA-BF92-CC60D86F2A2D}" destId="{D9629907-7842-432C-88C1-3375024479E9}" srcOrd="2" destOrd="0" presId="urn:microsoft.com/office/officeart/2016/7/layout/LinearArrowProcessNumbered"/>
    <dgm:cxn modelId="{D276CBF2-BDCC-4FA3-B2EC-214D03099364}" type="presParOf" srcId="{3A710126-49F4-4195-AC65-1B4D03076FC0}" destId="{91043C8D-FE8E-4699-B351-3759CD6DCA78}" srcOrd="3" destOrd="0" presId="urn:microsoft.com/office/officeart/2016/7/layout/LinearArrowProcessNumbered"/>
    <dgm:cxn modelId="{2AEB05DC-EC8F-4ED7-B1FD-BE120157FBB0}" type="presParOf" srcId="{3A710126-49F4-4195-AC65-1B4D03076FC0}" destId="{1F14E278-E693-4B3D-B189-0746E4F37B48}" srcOrd="4" destOrd="0" presId="urn:microsoft.com/office/officeart/2016/7/layout/LinearArrowProcessNumbered"/>
    <dgm:cxn modelId="{865CC75E-BEF8-470A-B584-E6368E326B5E}" type="presParOf" srcId="{1F14E278-E693-4B3D-B189-0746E4F37B48}" destId="{EE1439F0-F9E8-4A08-AB9E-8C6757AAC3FC}" srcOrd="0" destOrd="0" presId="urn:microsoft.com/office/officeart/2016/7/layout/LinearArrowProcessNumbered"/>
    <dgm:cxn modelId="{02B04F6D-722F-4539-B9AF-B6AE9BE135E9}" type="presParOf" srcId="{1F14E278-E693-4B3D-B189-0746E4F37B48}" destId="{E956D4E8-2335-4F46-AF29-7882F4A3B58E}" srcOrd="1" destOrd="0" presId="urn:microsoft.com/office/officeart/2016/7/layout/LinearArrowProcessNumbered"/>
    <dgm:cxn modelId="{B3CCE7B9-65D4-45CD-B619-B1B0DA267FC8}" type="presParOf" srcId="{E956D4E8-2335-4F46-AF29-7882F4A3B58E}" destId="{48D26D04-51F7-4DB4-9E52-3C373DC7748A}" srcOrd="0" destOrd="0" presId="urn:microsoft.com/office/officeart/2016/7/layout/LinearArrowProcessNumbered"/>
    <dgm:cxn modelId="{1CECBEC9-9BE9-4EB3-9F73-084F524F7BB8}" type="presParOf" srcId="{E956D4E8-2335-4F46-AF29-7882F4A3B58E}" destId="{E7ECDA9F-036E-4BF7-BA02-84982650AEEA}" srcOrd="1" destOrd="0" presId="urn:microsoft.com/office/officeart/2016/7/layout/LinearArrowProcessNumbered"/>
    <dgm:cxn modelId="{DF665FC3-EE66-4ADF-8F23-EC710FB17CA3}" type="presParOf" srcId="{E956D4E8-2335-4F46-AF29-7882F4A3B58E}" destId="{1A41A70B-6F6D-4B91-80A2-CFA8C6DAB9CB}" srcOrd="2" destOrd="0" presId="urn:microsoft.com/office/officeart/2016/7/layout/LinearArrowProcessNumbered"/>
    <dgm:cxn modelId="{3E5D3CEB-721D-428F-AC6E-B94F99F43C02}" type="presParOf" srcId="{E956D4E8-2335-4F46-AF29-7882F4A3B58E}" destId="{5E0E136C-737C-4FE8-8E23-A92D9304DAD9}" srcOrd="3" destOrd="0" presId="urn:microsoft.com/office/officeart/2016/7/layout/LinearArrowProcessNumbered"/>
    <dgm:cxn modelId="{C4D8E3D5-DBD4-4EF6-ADEF-C2A13FF12B90}" type="presParOf" srcId="{1F14E278-E693-4B3D-B189-0746E4F37B48}" destId="{0C1DE241-6B84-40F0-A640-F974EAE6E38A}"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5FA7A8-1FF8-42CA-A11B-3161CFC7FBAD}" type="doc">
      <dgm:prSet loTypeId="urn:microsoft.com/office/officeart/2005/8/layout/vList2" loCatId="list" qsTypeId="urn:microsoft.com/office/officeart/2005/8/quickstyle/simple4" qsCatId="simple" csTypeId="urn:microsoft.com/office/officeart/2005/8/colors/accent0_1" csCatId="mainScheme" phldr="1"/>
      <dgm:spPr/>
      <dgm:t>
        <a:bodyPr/>
        <a:lstStyle/>
        <a:p>
          <a:endParaRPr lang="en-US"/>
        </a:p>
      </dgm:t>
    </dgm:pt>
    <dgm:pt modelId="{8A41FE7B-29C3-4E8A-8D1F-472DB06227FB}">
      <dgm:prSet/>
      <dgm:spPr/>
      <dgm:t>
        <a:bodyPr/>
        <a:lstStyle/>
        <a:p>
          <a:r>
            <a:rPr lang="en-US"/>
            <a:t>Piazza</a:t>
          </a:r>
        </a:p>
      </dgm:t>
    </dgm:pt>
    <dgm:pt modelId="{0351C63A-E50C-43AB-B092-55FEB45FD7FA}" type="parTrans" cxnId="{48B939AE-447C-47A2-8453-E4237B1ADA19}">
      <dgm:prSet/>
      <dgm:spPr/>
      <dgm:t>
        <a:bodyPr/>
        <a:lstStyle/>
        <a:p>
          <a:endParaRPr lang="en-US"/>
        </a:p>
      </dgm:t>
    </dgm:pt>
    <dgm:pt modelId="{4BF08409-C754-4651-AA6F-07879CC96037}" type="sibTrans" cxnId="{48B939AE-447C-47A2-8453-E4237B1ADA19}">
      <dgm:prSet/>
      <dgm:spPr/>
      <dgm:t>
        <a:bodyPr/>
        <a:lstStyle/>
        <a:p>
          <a:endParaRPr lang="en-US"/>
        </a:p>
      </dgm:t>
    </dgm:pt>
    <dgm:pt modelId="{60FCBA4F-3608-4549-A5A8-29784C3480AC}">
      <dgm:prSet/>
      <dgm:spPr/>
      <dgm:t>
        <a:bodyPr/>
        <a:lstStyle/>
        <a:p>
          <a:r>
            <a:rPr lang="en-US" dirty="0"/>
            <a:t>Office hours</a:t>
          </a:r>
        </a:p>
      </dgm:t>
    </dgm:pt>
    <dgm:pt modelId="{9797E860-E66F-4AE4-A0A8-0951FFAF6328}" type="parTrans" cxnId="{5225AC3D-C24A-4AF1-AB87-F0390D12D436}">
      <dgm:prSet/>
      <dgm:spPr/>
      <dgm:t>
        <a:bodyPr/>
        <a:lstStyle/>
        <a:p>
          <a:endParaRPr lang="en-US"/>
        </a:p>
      </dgm:t>
    </dgm:pt>
    <dgm:pt modelId="{68CBDD06-469A-4DF0-9BB5-00965394EA57}" type="sibTrans" cxnId="{5225AC3D-C24A-4AF1-AB87-F0390D12D436}">
      <dgm:prSet/>
      <dgm:spPr/>
      <dgm:t>
        <a:bodyPr/>
        <a:lstStyle/>
        <a:p>
          <a:endParaRPr lang="en-US"/>
        </a:p>
      </dgm:t>
    </dgm:pt>
    <dgm:pt modelId="{899DF36D-25B5-4CDE-8571-5EB1491CDA1B}">
      <dgm:prSet/>
      <dgm:spPr/>
      <dgm:t>
        <a:bodyPr/>
        <a:lstStyle/>
        <a:p>
          <a:r>
            <a:rPr lang="en-US"/>
            <a:t>Textbook</a:t>
          </a:r>
        </a:p>
      </dgm:t>
    </dgm:pt>
    <dgm:pt modelId="{88C7392A-C1AB-4874-9F5C-8FE4CD49AC0E}" type="parTrans" cxnId="{6CAA8FFE-F941-4128-8F0D-EC2FCDC3BA6C}">
      <dgm:prSet/>
      <dgm:spPr/>
      <dgm:t>
        <a:bodyPr/>
        <a:lstStyle/>
        <a:p>
          <a:endParaRPr lang="en-US"/>
        </a:p>
      </dgm:t>
    </dgm:pt>
    <dgm:pt modelId="{7CB54C07-B73C-4207-B631-81828E1FA9E9}" type="sibTrans" cxnId="{6CAA8FFE-F941-4128-8F0D-EC2FCDC3BA6C}">
      <dgm:prSet/>
      <dgm:spPr/>
      <dgm:t>
        <a:bodyPr/>
        <a:lstStyle/>
        <a:p>
          <a:endParaRPr lang="en-US"/>
        </a:p>
      </dgm:t>
    </dgm:pt>
    <dgm:pt modelId="{14E32028-5784-4E6F-A786-DCC73FF77CF0}">
      <dgm:prSet/>
      <dgm:spPr/>
      <dgm:t>
        <a:bodyPr/>
        <a:lstStyle/>
        <a:p>
          <a:r>
            <a:rPr lang="en-US"/>
            <a:t>Classmates</a:t>
          </a:r>
        </a:p>
      </dgm:t>
    </dgm:pt>
    <dgm:pt modelId="{E8174575-9094-4C34-9FAA-8E15A9400B44}" type="parTrans" cxnId="{D8906D1F-A07B-4705-A4D3-7A908C91DCCF}">
      <dgm:prSet/>
      <dgm:spPr/>
      <dgm:t>
        <a:bodyPr/>
        <a:lstStyle/>
        <a:p>
          <a:endParaRPr lang="en-US"/>
        </a:p>
      </dgm:t>
    </dgm:pt>
    <dgm:pt modelId="{052D8E09-FD3D-41DD-B174-2C4880AA6CEB}" type="sibTrans" cxnId="{D8906D1F-A07B-4705-A4D3-7A908C91DCCF}">
      <dgm:prSet/>
      <dgm:spPr/>
      <dgm:t>
        <a:bodyPr/>
        <a:lstStyle/>
        <a:p>
          <a:endParaRPr lang="en-US"/>
        </a:p>
      </dgm:t>
    </dgm:pt>
    <dgm:pt modelId="{D0802DB8-4733-41BD-B45B-8E06FF77C0C2}">
      <dgm:prSet/>
      <dgm:spPr/>
      <dgm:t>
        <a:bodyPr/>
        <a:lstStyle/>
        <a:p>
          <a:r>
            <a:rPr lang="en-US"/>
            <a:t>Google</a:t>
          </a:r>
        </a:p>
      </dgm:t>
    </dgm:pt>
    <dgm:pt modelId="{7F170CA6-DACB-4BBD-8432-B1D7913A4F68}" type="parTrans" cxnId="{8AD8194E-AD85-43A6-B004-103D7B6469FE}">
      <dgm:prSet/>
      <dgm:spPr/>
      <dgm:t>
        <a:bodyPr/>
        <a:lstStyle/>
        <a:p>
          <a:endParaRPr lang="en-US"/>
        </a:p>
      </dgm:t>
    </dgm:pt>
    <dgm:pt modelId="{595C3308-6977-45D0-BD0C-06361BA25003}" type="sibTrans" cxnId="{8AD8194E-AD85-43A6-B004-103D7B6469FE}">
      <dgm:prSet/>
      <dgm:spPr/>
      <dgm:t>
        <a:bodyPr/>
        <a:lstStyle/>
        <a:p>
          <a:endParaRPr lang="en-US"/>
        </a:p>
      </dgm:t>
    </dgm:pt>
    <dgm:pt modelId="{504826E0-B31A-4C3A-8D56-57438E8C3AF7}" type="pres">
      <dgm:prSet presAssocID="{685FA7A8-1FF8-42CA-A11B-3161CFC7FBAD}" presName="linear" presStyleCnt="0">
        <dgm:presLayoutVars>
          <dgm:animLvl val="lvl"/>
          <dgm:resizeHandles val="exact"/>
        </dgm:presLayoutVars>
      </dgm:prSet>
      <dgm:spPr/>
    </dgm:pt>
    <dgm:pt modelId="{004EA7B8-6060-4BF4-8401-1523E6CC03EE}" type="pres">
      <dgm:prSet presAssocID="{8A41FE7B-29C3-4E8A-8D1F-472DB06227FB}" presName="parentText" presStyleLbl="node1" presStyleIdx="0" presStyleCnt="5">
        <dgm:presLayoutVars>
          <dgm:chMax val="0"/>
          <dgm:bulletEnabled val="1"/>
        </dgm:presLayoutVars>
      </dgm:prSet>
      <dgm:spPr/>
    </dgm:pt>
    <dgm:pt modelId="{EE019D4C-DF2F-466A-89A9-CE76EAA35460}" type="pres">
      <dgm:prSet presAssocID="{4BF08409-C754-4651-AA6F-07879CC96037}" presName="spacer" presStyleCnt="0"/>
      <dgm:spPr/>
    </dgm:pt>
    <dgm:pt modelId="{41683E7A-81F2-47F8-A643-E4E737D3AB16}" type="pres">
      <dgm:prSet presAssocID="{60FCBA4F-3608-4549-A5A8-29784C3480AC}" presName="parentText" presStyleLbl="node1" presStyleIdx="1" presStyleCnt="5">
        <dgm:presLayoutVars>
          <dgm:chMax val="0"/>
          <dgm:bulletEnabled val="1"/>
        </dgm:presLayoutVars>
      </dgm:prSet>
      <dgm:spPr/>
    </dgm:pt>
    <dgm:pt modelId="{0627BB72-908C-447F-A1F0-BB8A6161EAE3}" type="pres">
      <dgm:prSet presAssocID="{68CBDD06-469A-4DF0-9BB5-00965394EA57}" presName="spacer" presStyleCnt="0"/>
      <dgm:spPr/>
    </dgm:pt>
    <dgm:pt modelId="{134ABFCB-7572-4DA8-92AE-AE5127CA8F69}" type="pres">
      <dgm:prSet presAssocID="{899DF36D-25B5-4CDE-8571-5EB1491CDA1B}" presName="parentText" presStyleLbl="node1" presStyleIdx="2" presStyleCnt="5">
        <dgm:presLayoutVars>
          <dgm:chMax val="0"/>
          <dgm:bulletEnabled val="1"/>
        </dgm:presLayoutVars>
      </dgm:prSet>
      <dgm:spPr/>
    </dgm:pt>
    <dgm:pt modelId="{60ACF293-7B8C-4256-8667-C8FEEE5D3162}" type="pres">
      <dgm:prSet presAssocID="{7CB54C07-B73C-4207-B631-81828E1FA9E9}" presName="spacer" presStyleCnt="0"/>
      <dgm:spPr/>
    </dgm:pt>
    <dgm:pt modelId="{B76E6455-C9DA-4EDB-BB4E-7BCF01227A8D}" type="pres">
      <dgm:prSet presAssocID="{14E32028-5784-4E6F-A786-DCC73FF77CF0}" presName="parentText" presStyleLbl="node1" presStyleIdx="3" presStyleCnt="5">
        <dgm:presLayoutVars>
          <dgm:chMax val="0"/>
          <dgm:bulletEnabled val="1"/>
        </dgm:presLayoutVars>
      </dgm:prSet>
      <dgm:spPr/>
    </dgm:pt>
    <dgm:pt modelId="{3917820C-C479-486D-A40A-AA5B7E86746B}" type="pres">
      <dgm:prSet presAssocID="{052D8E09-FD3D-41DD-B174-2C4880AA6CEB}" presName="spacer" presStyleCnt="0"/>
      <dgm:spPr/>
    </dgm:pt>
    <dgm:pt modelId="{70932F4F-9E5A-4EDB-BDA7-9465FBF68316}" type="pres">
      <dgm:prSet presAssocID="{D0802DB8-4733-41BD-B45B-8E06FF77C0C2}" presName="parentText" presStyleLbl="node1" presStyleIdx="4" presStyleCnt="5">
        <dgm:presLayoutVars>
          <dgm:chMax val="0"/>
          <dgm:bulletEnabled val="1"/>
        </dgm:presLayoutVars>
      </dgm:prSet>
      <dgm:spPr/>
    </dgm:pt>
  </dgm:ptLst>
  <dgm:cxnLst>
    <dgm:cxn modelId="{584C7118-374B-492C-923C-808E77214A3F}" type="presOf" srcId="{60FCBA4F-3608-4549-A5A8-29784C3480AC}" destId="{41683E7A-81F2-47F8-A643-E4E737D3AB16}" srcOrd="0" destOrd="0" presId="urn:microsoft.com/office/officeart/2005/8/layout/vList2"/>
    <dgm:cxn modelId="{D8906D1F-A07B-4705-A4D3-7A908C91DCCF}" srcId="{685FA7A8-1FF8-42CA-A11B-3161CFC7FBAD}" destId="{14E32028-5784-4E6F-A786-DCC73FF77CF0}" srcOrd="3" destOrd="0" parTransId="{E8174575-9094-4C34-9FAA-8E15A9400B44}" sibTransId="{052D8E09-FD3D-41DD-B174-2C4880AA6CEB}"/>
    <dgm:cxn modelId="{5225AC3D-C24A-4AF1-AB87-F0390D12D436}" srcId="{685FA7A8-1FF8-42CA-A11B-3161CFC7FBAD}" destId="{60FCBA4F-3608-4549-A5A8-29784C3480AC}" srcOrd="1" destOrd="0" parTransId="{9797E860-E66F-4AE4-A0A8-0951FFAF6328}" sibTransId="{68CBDD06-469A-4DF0-9BB5-00965394EA57}"/>
    <dgm:cxn modelId="{12EFA147-A244-4A98-A96B-B647657E5F31}" type="presOf" srcId="{899DF36D-25B5-4CDE-8571-5EB1491CDA1B}" destId="{134ABFCB-7572-4DA8-92AE-AE5127CA8F69}" srcOrd="0" destOrd="0" presId="urn:microsoft.com/office/officeart/2005/8/layout/vList2"/>
    <dgm:cxn modelId="{8AD8194E-AD85-43A6-B004-103D7B6469FE}" srcId="{685FA7A8-1FF8-42CA-A11B-3161CFC7FBAD}" destId="{D0802DB8-4733-41BD-B45B-8E06FF77C0C2}" srcOrd="4" destOrd="0" parTransId="{7F170CA6-DACB-4BBD-8432-B1D7913A4F68}" sibTransId="{595C3308-6977-45D0-BD0C-06361BA25003}"/>
    <dgm:cxn modelId="{C91816A4-B033-4293-95BD-A1C1A3BD3C2F}" type="presOf" srcId="{685FA7A8-1FF8-42CA-A11B-3161CFC7FBAD}" destId="{504826E0-B31A-4C3A-8D56-57438E8C3AF7}" srcOrd="0" destOrd="0" presId="urn:microsoft.com/office/officeart/2005/8/layout/vList2"/>
    <dgm:cxn modelId="{B65CC5A7-91F8-406A-AD04-2400D2C70DA1}" type="presOf" srcId="{14E32028-5784-4E6F-A786-DCC73FF77CF0}" destId="{B76E6455-C9DA-4EDB-BB4E-7BCF01227A8D}" srcOrd="0" destOrd="0" presId="urn:microsoft.com/office/officeart/2005/8/layout/vList2"/>
    <dgm:cxn modelId="{48B939AE-447C-47A2-8453-E4237B1ADA19}" srcId="{685FA7A8-1FF8-42CA-A11B-3161CFC7FBAD}" destId="{8A41FE7B-29C3-4E8A-8D1F-472DB06227FB}" srcOrd="0" destOrd="0" parTransId="{0351C63A-E50C-43AB-B092-55FEB45FD7FA}" sibTransId="{4BF08409-C754-4651-AA6F-07879CC96037}"/>
    <dgm:cxn modelId="{E88115B4-4E29-4297-9670-A3CCAF25C15F}" type="presOf" srcId="{8A41FE7B-29C3-4E8A-8D1F-472DB06227FB}" destId="{004EA7B8-6060-4BF4-8401-1523E6CC03EE}" srcOrd="0" destOrd="0" presId="urn:microsoft.com/office/officeart/2005/8/layout/vList2"/>
    <dgm:cxn modelId="{789191EC-DB48-4B4F-AD4A-4DCF49FF6350}" type="presOf" srcId="{D0802DB8-4733-41BD-B45B-8E06FF77C0C2}" destId="{70932F4F-9E5A-4EDB-BDA7-9465FBF68316}" srcOrd="0" destOrd="0" presId="urn:microsoft.com/office/officeart/2005/8/layout/vList2"/>
    <dgm:cxn modelId="{6CAA8FFE-F941-4128-8F0D-EC2FCDC3BA6C}" srcId="{685FA7A8-1FF8-42CA-A11B-3161CFC7FBAD}" destId="{899DF36D-25B5-4CDE-8571-5EB1491CDA1B}" srcOrd="2" destOrd="0" parTransId="{88C7392A-C1AB-4874-9F5C-8FE4CD49AC0E}" sibTransId="{7CB54C07-B73C-4207-B631-81828E1FA9E9}"/>
    <dgm:cxn modelId="{00F5ACEA-00DB-4709-A690-06D9586CA346}" type="presParOf" srcId="{504826E0-B31A-4C3A-8D56-57438E8C3AF7}" destId="{004EA7B8-6060-4BF4-8401-1523E6CC03EE}" srcOrd="0" destOrd="0" presId="urn:microsoft.com/office/officeart/2005/8/layout/vList2"/>
    <dgm:cxn modelId="{B3965A6F-3C3C-4D33-A90D-01E0096D40D1}" type="presParOf" srcId="{504826E0-B31A-4C3A-8D56-57438E8C3AF7}" destId="{EE019D4C-DF2F-466A-89A9-CE76EAA35460}" srcOrd="1" destOrd="0" presId="urn:microsoft.com/office/officeart/2005/8/layout/vList2"/>
    <dgm:cxn modelId="{1E4BB859-A10D-4A37-B7A1-A5478286D6F1}" type="presParOf" srcId="{504826E0-B31A-4C3A-8D56-57438E8C3AF7}" destId="{41683E7A-81F2-47F8-A643-E4E737D3AB16}" srcOrd="2" destOrd="0" presId="urn:microsoft.com/office/officeart/2005/8/layout/vList2"/>
    <dgm:cxn modelId="{5C3201DE-7178-4859-B588-49B06A0D5C73}" type="presParOf" srcId="{504826E0-B31A-4C3A-8D56-57438E8C3AF7}" destId="{0627BB72-908C-447F-A1F0-BB8A6161EAE3}" srcOrd="3" destOrd="0" presId="urn:microsoft.com/office/officeart/2005/8/layout/vList2"/>
    <dgm:cxn modelId="{066611FB-1517-4B13-B52B-A4DA18644B5B}" type="presParOf" srcId="{504826E0-B31A-4C3A-8D56-57438E8C3AF7}" destId="{134ABFCB-7572-4DA8-92AE-AE5127CA8F69}" srcOrd="4" destOrd="0" presId="urn:microsoft.com/office/officeart/2005/8/layout/vList2"/>
    <dgm:cxn modelId="{E4977EB8-1B52-4EA1-B688-46C6D7B6BE30}" type="presParOf" srcId="{504826E0-B31A-4C3A-8D56-57438E8C3AF7}" destId="{60ACF293-7B8C-4256-8667-C8FEEE5D3162}" srcOrd="5" destOrd="0" presId="urn:microsoft.com/office/officeart/2005/8/layout/vList2"/>
    <dgm:cxn modelId="{733DC46E-AE50-4C45-ABAC-259FCF906F49}" type="presParOf" srcId="{504826E0-B31A-4C3A-8D56-57438E8C3AF7}" destId="{B76E6455-C9DA-4EDB-BB4E-7BCF01227A8D}" srcOrd="6" destOrd="0" presId="urn:microsoft.com/office/officeart/2005/8/layout/vList2"/>
    <dgm:cxn modelId="{B51FF7DE-BC84-4623-A206-A7414D1BCAA5}" type="presParOf" srcId="{504826E0-B31A-4C3A-8D56-57438E8C3AF7}" destId="{3917820C-C479-486D-A40A-AA5B7E86746B}" srcOrd="7" destOrd="0" presId="urn:microsoft.com/office/officeart/2005/8/layout/vList2"/>
    <dgm:cxn modelId="{E73B1F0D-EB70-4575-852D-AA005C2D6440}" type="presParOf" srcId="{504826E0-B31A-4C3A-8D56-57438E8C3AF7}" destId="{70932F4F-9E5A-4EDB-BDA7-9465FBF6831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851C41-ED32-4426-9153-719A99FCDA0C}" type="doc">
      <dgm:prSet loTypeId="urn:microsoft.com/office/officeart/2005/8/layout/hierarchy3" loCatId="hierarchy" qsTypeId="urn:microsoft.com/office/officeart/2005/8/quickstyle/simple3" qsCatId="simple" csTypeId="urn:microsoft.com/office/officeart/2005/8/colors/accent1_3" csCatId="accent1" phldr="1"/>
      <dgm:spPr/>
      <dgm:t>
        <a:bodyPr/>
        <a:lstStyle/>
        <a:p>
          <a:endParaRPr lang="en-US"/>
        </a:p>
      </dgm:t>
    </dgm:pt>
    <dgm:pt modelId="{BE8FFF07-F4F2-4680-AEC9-5F9D5CE0647F}">
      <dgm:prSet/>
      <dgm:spPr/>
      <dgm:t>
        <a:bodyPr/>
        <a:lstStyle/>
        <a:p>
          <a:r>
            <a:rPr lang="en-US" dirty="0"/>
            <a:t>Exam</a:t>
          </a:r>
        </a:p>
      </dgm:t>
    </dgm:pt>
    <dgm:pt modelId="{802BF006-EDEA-49B3-8ED0-11620747D86A}" type="parTrans" cxnId="{80BFFB84-D28D-42C1-A83D-89D427E684AA}">
      <dgm:prSet/>
      <dgm:spPr/>
      <dgm:t>
        <a:bodyPr/>
        <a:lstStyle/>
        <a:p>
          <a:endParaRPr lang="en-US"/>
        </a:p>
      </dgm:t>
    </dgm:pt>
    <dgm:pt modelId="{74FC79D7-660F-441C-9D50-E0A5C664862E}" type="sibTrans" cxnId="{80BFFB84-D28D-42C1-A83D-89D427E684AA}">
      <dgm:prSet/>
      <dgm:spPr/>
      <dgm:t>
        <a:bodyPr/>
        <a:lstStyle/>
        <a:p>
          <a:endParaRPr lang="en-US"/>
        </a:p>
      </dgm:t>
    </dgm:pt>
    <dgm:pt modelId="{37C277F3-04F3-45C9-B889-6F5357F69B34}">
      <dgm:prSet/>
      <dgm:spPr/>
      <dgm:t>
        <a:bodyPr/>
        <a:lstStyle/>
        <a:p>
          <a:r>
            <a:rPr lang="en-US" dirty="0"/>
            <a:t>Project</a:t>
          </a:r>
        </a:p>
      </dgm:t>
    </dgm:pt>
    <dgm:pt modelId="{63F8AFFC-83A7-48C8-84FA-547FAE5C5EE7}" type="parTrans" cxnId="{25CC5FB6-A5E4-46CF-A301-9D3DE2C1956C}">
      <dgm:prSet/>
      <dgm:spPr/>
      <dgm:t>
        <a:bodyPr/>
        <a:lstStyle/>
        <a:p>
          <a:endParaRPr lang="en-US"/>
        </a:p>
      </dgm:t>
    </dgm:pt>
    <dgm:pt modelId="{196C6FAA-7B48-48E0-90DA-6A245FEC8B85}" type="sibTrans" cxnId="{25CC5FB6-A5E4-46CF-A301-9D3DE2C1956C}">
      <dgm:prSet/>
      <dgm:spPr/>
      <dgm:t>
        <a:bodyPr/>
        <a:lstStyle/>
        <a:p>
          <a:endParaRPr lang="en-US"/>
        </a:p>
      </dgm:t>
    </dgm:pt>
    <dgm:pt modelId="{76FBF26D-C875-40F4-99E1-2D20D2C958A7}">
      <dgm:prSet/>
      <dgm:spPr/>
      <dgm:t>
        <a:bodyPr/>
        <a:lstStyle/>
        <a:p>
          <a:r>
            <a:rPr lang="en-US" dirty="0"/>
            <a:t>Cumulative</a:t>
          </a:r>
        </a:p>
      </dgm:t>
    </dgm:pt>
    <dgm:pt modelId="{F0AF00AC-F410-4ACB-92C0-C95A44D3040A}" type="parTrans" cxnId="{ADC3C693-D358-48C9-A61D-63CF206114F9}">
      <dgm:prSet/>
      <dgm:spPr/>
      <dgm:t>
        <a:bodyPr/>
        <a:lstStyle/>
        <a:p>
          <a:endParaRPr lang="en-US"/>
        </a:p>
      </dgm:t>
    </dgm:pt>
    <dgm:pt modelId="{98EF43EC-B20D-468B-9F26-5411D6B830ED}" type="sibTrans" cxnId="{ADC3C693-D358-48C9-A61D-63CF206114F9}">
      <dgm:prSet/>
      <dgm:spPr/>
    </dgm:pt>
    <dgm:pt modelId="{6973C053-14BD-422E-A4B1-E653448BCE2D}">
      <dgm:prSet/>
      <dgm:spPr/>
      <dgm:t>
        <a:bodyPr/>
        <a:lstStyle/>
        <a:p>
          <a:r>
            <a:rPr lang="en-US" dirty="0"/>
            <a:t>Assess understanding</a:t>
          </a:r>
        </a:p>
      </dgm:t>
    </dgm:pt>
    <dgm:pt modelId="{853BAC6D-6ABB-4895-9EC5-138D99B7EAFE}" type="parTrans" cxnId="{75F627AD-C9EC-4A27-A984-2AC04184DB20}">
      <dgm:prSet/>
      <dgm:spPr/>
      <dgm:t>
        <a:bodyPr/>
        <a:lstStyle/>
        <a:p>
          <a:endParaRPr lang="en-US"/>
        </a:p>
      </dgm:t>
    </dgm:pt>
    <dgm:pt modelId="{FE3EA972-7BCD-450B-9E71-3E0FB4686984}" type="sibTrans" cxnId="{75F627AD-C9EC-4A27-A984-2AC04184DB20}">
      <dgm:prSet/>
      <dgm:spPr/>
    </dgm:pt>
    <dgm:pt modelId="{EF0F5973-B8AA-4D15-9D6E-58FA87298C76}">
      <dgm:prSet/>
      <dgm:spPr/>
      <dgm:t>
        <a:bodyPr/>
        <a:lstStyle/>
        <a:p>
          <a:r>
            <a:rPr lang="en-US" dirty="0"/>
            <a:t>Master material</a:t>
          </a:r>
        </a:p>
      </dgm:t>
    </dgm:pt>
    <dgm:pt modelId="{A1C2A81D-654D-4454-936F-23C68888D822}" type="parTrans" cxnId="{15CD9530-F843-4CD5-937E-7F21AE847B60}">
      <dgm:prSet/>
      <dgm:spPr/>
      <dgm:t>
        <a:bodyPr/>
        <a:lstStyle/>
        <a:p>
          <a:endParaRPr lang="en-US"/>
        </a:p>
      </dgm:t>
    </dgm:pt>
    <dgm:pt modelId="{BE9D536A-3EFC-42EC-86BB-21A7DF59C8B1}" type="sibTrans" cxnId="{15CD9530-F843-4CD5-937E-7F21AE847B60}">
      <dgm:prSet/>
      <dgm:spPr/>
    </dgm:pt>
    <dgm:pt modelId="{088F7D58-1FA2-4A0F-9E5F-CB7188096A9C}">
      <dgm:prSet/>
      <dgm:spPr/>
      <dgm:t>
        <a:bodyPr/>
        <a:lstStyle/>
        <a:p>
          <a:r>
            <a:rPr lang="en-US" dirty="0"/>
            <a:t>Mini-projects throughout</a:t>
          </a:r>
        </a:p>
      </dgm:t>
    </dgm:pt>
    <dgm:pt modelId="{99F20473-CAC7-4A6A-8392-19CA205E35B8}" type="parTrans" cxnId="{2E087229-2982-432A-BB12-1DE48C249A75}">
      <dgm:prSet/>
      <dgm:spPr/>
      <dgm:t>
        <a:bodyPr/>
        <a:lstStyle/>
        <a:p>
          <a:endParaRPr lang="en-US"/>
        </a:p>
      </dgm:t>
    </dgm:pt>
    <dgm:pt modelId="{60EBEC30-311C-489D-B62F-EE4E0CC3F7D0}" type="sibTrans" cxnId="{2E087229-2982-432A-BB12-1DE48C249A75}">
      <dgm:prSet/>
      <dgm:spPr/>
      <dgm:t>
        <a:bodyPr/>
        <a:lstStyle/>
        <a:p>
          <a:endParaRPr lang="en-US"/>
        </a:p>
      </dgm:t>
    </dgm:pt>
    <dgm:pt modelId="{3BB48EAD-1693-4FBB-B71E-21593F467E71}">
      <dgm:prSet/>
      <dgm:spPr/>
      <dgm:t>
        <a:bodyPr/>
        <a:lstStyle/>
        <a:p>
          <a:r>
            <a:rPr lang="en-US" dirty="0"/>
            <a:t>Review last two weeks</a:t>
          </a:r>
        </a:p>
      </dgm:t>
    </dgm:pt>
    <dgm:pt modelId="{BC245D7E-5884-4754-8BDB-A0B0C4AE93B5}" type="parTrans" cxnId="{794F26CC-04BF-4F81-8A91-45F871C6D339}">
      <dgm:prSet/>
      <dgm:spPr/>
      <dgm:t>
        <a:bodyPr/>
        <a:lstStyle/>
        <a:p>
          <a:endParaRPr lang="en-US"/>
        </a:p>
      </dgm:t>
    </dgm:pt>
    <dgm:pt modelId="{E50CDDCF-9926-40C6-9882-341D7023C7C6}" type="sibTrans" cxnId="{794F26CC-04BF-4F81-8A91-45F871C6D339}">
      <dgm:prSet/>
      <dgm:spPr/>
      <dgm:t>
        <a:bodyPr/>
        <a:lstStyle/>
        <a:p>
          <a:endParaRPr lang="en-US"/>
        </a:p>
      </dgm:t>
    </dgm:pt>
    <dgm:pt modelId="{9601FF34-BA40-44DD-BD55-AF5A09C12D9C}">
      <dgm:prSet/>
      <dgm:spPr/>
      <dgm:t>
        <a:bodyPr/>
        <a:lstStyle/>
        <a:p>
          <a:r>
            <a:rPr lang="en-US" dirty="0"/>
            <a:t>Big final project</a:t>
          </a:r>
        </a:p>
      </dgm:t>
    </dgm:pt>
    <dgm:pt modelId="{0114AED0-E0F5-41D0-9219-373C7D7F480B}" type="parTrans" cxnId="{4D374FAF-D137-4CA9-AD74-43882CA6FFA0}">
      <dgm:prSet/>
      <dgm:spPr/>
      <dgm:t>
        <a:bodyPr/>
        <a:lstStyle/>
        <a:p>
          <a:endParaRPr lang="en-US"/>
        </a:p>
      </dgm:t>
    </dgm:pt>
    <dgm:pt modelId="{8C9AEDFA-38A9-4955-BAE5-50C3E9AD2E1C}" type="sibTrans" cxnId="{4D374FAF-D137-4CA9-AD74-43882CA6FFA0}">
      <dgm:prSet/>
      <dgm:spPr/>
      <dgm:t>
        <a:bodyPr/>
        <a:lstStyle/>
        <a:p>
          <a:endParaRPr lang="en-US"/>
        </a:p>
      </dgm:t>
    </dgm:pt>
    <dgm:pt modelId="{928E0D7E-84CA-4397-8F05-D183F313CD78}" type="pres">
      <dgm:prSet presAssocID="{FD851C41-ED32-4426-9153-719A99FCDA0C}" presName="diagram" presStyleCnt="0">
        <dgm:presLayoutVars>
          <dgm:chPref val="1"/>
          <dgm:dir/>
          <dgm:animOne val="branch"/>
          <dgm:animLvl val="lvl"/>
          <dgm:resizeHandles/>
        </dgm:presLayoutVars>
      </dgm:prSet>
      <dgm:spPr/>
    </dgm:pt>
    <dgm:pt modelId="{5320DC53-645E-41B3-9BEF-75F2E0190426}" type="pres">
      <dgm:prSet presAssocID="{BE8FFF07-F4F2-4680-AEC9-5F9D5CE0647F}" presName="root" presStyleCnt="0"/>
      <dgm:spPr/>
    </dgm:pt>
    <dgm:pt modelId="{C8E8CF9A-3455-4CDC-823A-7BB75E7289FE}" type="pres">
      <dgm:prSet presAssocID="{BE8FFF07-F4F2-4680-AEC9-5F9D5CE0647F}" presName="rootComposite" presStyleCnt="0"/>
      <dgm:spPr/>
    </dgm:pt>
    <dgm:pt modelId="{6307E7A5-8EFC-40A4-A214-A2E760CE4316}" type="pres">
      <dgm:prSet presAssocID="{BE8FFF07-F4F2-4680-AEC9-5F9D5CE0647F}" presName="rootText" presStyleLbl="node1" presStyleIdx="0" presStyleCnt="2"/>
      <dgm:spPr/>
    </dgm:pt>
    <dgm:pt modelId="{4DE90269-1A19-47C3-B074-595518C5D299}" type="pres">
      <dgm:prSet presAssocID="{BE8FFF07-F4F2-4680-AEC9-5F9D5CE0647F}" presName="rootConnector" presStyleLbl="node1" presStyleIdx="0" presStyleCnt="2"/>
      <dgm:spPr/>
    </dgm:pt>
    <dgm:pt modelId="{95C35082-18D2-478D-B0FB-2DFEF6D87D10}" type="pres">
      <dgm:prSet presAssocID="{BE8FFF07-F4F2-4680-AEC9-5F9D5CE0647F}" presName="childShape" presStyleCnt="0"/>
      <dgm:spPr/>
    </dgm:pt>
    <dgm:pt modelId="{A74E5D3D-14CB-4AB0-9944-78BA8CBB02FF}" type="pres">
      <dgm:prSet presAssocID="{F0AF00AC-F410-4ACB-92C0-C95A44D3040A}" presName="Name13" presStyleLbl="parChTrans1D2" presStyleIdx="0" presStyleCnt="6"/>
      <dgm:spPr/>
    </dgm:pt>
    <dgm:pt modelId="{C530585A-8C3D-4420-A872-3EFEB1B9D42C}" type="pres">
      <dgm:prSet presAssocID="{76FBF26D-C875-40F4-99E1-2D20D2C958A7}" presName="childText" presStyleLbl="bgAcc1" presStyleIdx="0" presStyleCnt="6">
        <dgm:presLayoutVars>
          <dgm:bulletEnabled val="1"/>
        </dgm:presLayoutVars>
      </dgm:prSet>
      <dgm:spPr/>
    </dgm:pt>
    <dgm:pt modelId="{2EDFEA4B-F48C-41C2-8D9F-8600E49C22F8}" type="pres">
      <dgm:prSet presAssocID="{853BAC6D-6ABB-4895-9EC5-138D99B7EAFE}" presName="Name13" presStyleLbl="parChTrans1D2" presStyleIdx="1" presStyleCnt="6"/>
      <dgm:spPr/>
    </dgm:pt>
    <dgm:pt modelId="{0645D0F3-0166-40CF-8CC9-2933BC5486D0}" type="pres">
      <dgm:prSet presAssocID="{6973C053-14BD-422E-A4B1-E653448BCE2D}" presName="childText" presStyleLbl="bgAcc1" presStyleIdx="1" presStyleCnt="6">
        <dgm:presLayoutVars>
          <dgm:bulletEnabled val="1"/>
        </dgm:presLayoutVars>
      </dgm:prSet>
      <dgm:spPr/>
    </dgm:pt>
    <dgm:pt modelId="{D79828C9-4B58-41DF-BADB-4C5DCFDF4F63}" type="pres">
      <dgm:prSet presAssocID="{A1C2A81D-654D-4454-936F-23C68888D822}" presName="Name13" presStyleLbl="parChTrans1D2" presStyleIdx="2" presStyleCnt="6"/>
      <dgm:spPr/>
    </dgm:pt>
    <dgm:pt modelId="{807511A3-BE33-4539-AB1E-23786972DDF5}" type="pres">
      <dgm:prSet presAssocID="{EF0F5973-B8AA-4D15-9D6E-58FA87298C76}" presName="childText" presStyleLbl="bgAcc1" presStyleIdx="2" presStyleCnt="6">
        <dgm:presLayoutVars>
          <dgm:bulletEnabled val="1"/>
        </dgm:presLayoutVars>
      </dgm:prSet>
      <dgm:spPr/>
    </dgm:pt>
    <dgm:pt modelId="{BBFC93A7-826B-45A3-98B0-58F8D3B056CA}" type="pres">
      <dgm:prSet presAssocID="{37C277F3-04F3-45C9-B889-6F5357F69B34}" presName="root" presStyleCnt="0"/>
      <dgm:spPr/>
    </dgm:pt>
    <dgm:pt modelId="{CE7737D3-B560-433A-AE8E-9B8B9A734A3A}" type="pres">
      <dgm:prSet presAssocID="{37C277F3-04F3-45C9-B889-6F5357F69B34}" presName="rootComposite" presStyleCnt="0"/>
      <dgm:spPr/>
    </dgm:pt>
    <dgm:pt modelId="{795C37C3-1CE3-43AD-A4CF-09C73F4BF3B8}" type="pres">
      <dgm:prSet presAssocID="{37C277F3-04F3-45C9-B889-6F5357F69B34}" presName="rootText" presStyleLbl="node1" presStyleIdx="1" presStyleCnt="2"/>
      <dgm:spPr/>
    </dgm:pt>
    <dgm:pt modelId="{2117EF61-6B5D-44FC-B563-E2A4839AA11A}" type="pres">
      <dgm:prSet presAssocID="{37C277F3-04F3-45C9-B889-6F5357F69B34}" presName="rootConnector" presStyleLbl="node1" presStyleIdx="1" presStyleCnt="2"/>
      <dgm:spPr/>
    </dgm:pt>
    <dgm:pt modelId="{151165F1-1B72-4D21-8D56-A54E3A217B07}" type="pres">
      <dgm:prSet presAssocID="{37C277F3-04F3-45C9-B889-6F5357F69B34}" presName="childShape" presStyleCnt="0"/>
      <dgm:spPr/>
    </dgm:pt>
    <dgm:pt modelId="{8A4E0C5D-06C9-4C19-82BA-3B035F6B6DB5}" type="pres">
      <dgm:prSet presAssocID="{99F20473-CAC7-4A6A-8392-19CA205E35B8}" presName="Name13" presStyleLbl="parChTrans1D2" presStyleIdx="3" presStyleCnt="6"/>
      <dgm:spPr/>
    </dgm:pt>
    <dgm:pt modelId="{D2E40519-0707-4628-836F-ECE0DB866A3E}" type="pres">
      <dgm:prSet presAssocID="{088F7D58-1FA2-4A0F-9E5F-CB7188096A9C}" presName="childText" presStyleLbl="bgAcc1" presStyleIdx="3" presStyleCnt="6">
        <dgm:presLayoutVars>
          <dgm:bulletEnabled val="1"/>
        </dgm:presLayoutVars>
      </dgm:prSet>
      <dgm:spPr/>
    </dgm:pt>
    <dgm:pt modelId="{ECE39EC5-2341-4429-8B87-18C1B43753BE}" type="pres">
      <dgm:prSet presAssocID="{0114AED0-E0F5-41D0-9219-373C7D7F480B}" presName="Name13" presStyleLbl="parChTrans1D2" presStyleIdx="4" presStyleCnt="6"/>
      <dgm:spPr/>
    </dgm:pt>
    <dgm:pt modelId="{7ECF8A05-EFFA-4CF5-B0C6-5557B0FF5F8E}" type="pres">
      <dgm:prSet presAssocID="{9601FF34-BA40-44DD-BD55-AF5A09C12D9C}" presName="childText" presStyleLbl="bgAcc1" presStyleIdx="4" presStyleCnt="6">
        <dgm:presLayoutVars>
          <dgm:bulletEnabled val="1"/>
        </dgm:presLayoutVars>
      </dgm:prSet>
      <dgm:spPr/>
    </dgm:pt>
    <dgm:pt modelId="{1A661835-A240-4533-8149-291E7F8B5164}" type="pres">
      <dgm:prSet presAssocID="{BC245D7E-5884-4754-8BDB-A0B0C4AE93B5}" presName="Name13" presStyleLbl="parChTrans1D2" presStyleIdx="5" presStyleCnt="6"/>
      <dgm:spPr/>
    </dgm:pt>
    <dgm:pt modelId="{B2D071A3-2451-427B-90CC-4E0ECDB2BB10}" type="pres">
      <dgm:prSet presAssocID="{3BB48EAD-1693-4FBB-B71E-21593F467E71}" presName="childText" presStyleLbl="bgAcc1" presStyleIdx="5" presStyleCnt="6">
        <dgm:presLayoutVars>
          <dgm:bulletEnabled val="1"/>
        </dgm:presLayoutVars>
      </dgm:prSet>
      <dgm:spPr/>
    </dgm:pt>
  </dgm:ptLst>
  <dgm:cxnLst>
    <dgm:cxn modelId="{B38AE20D-CD93-487C-9DA2-5D133D1E8DA1}" type="presOf" srcId="{FD851C41-ED32-4426-9153-719A99FCDA0C}" destId="{928E0D7E-84CA-4397-8F05-D183F313CD78}" srcOrd="0" destOrd="0" presId="urn:microsoft.com/office/officeart/2005/8/layout/hierarchy3"/>
    <dgm:cxn modelId="{37160016-2132-4A6F-AB05-2F1879199FED}" type="presOf" srcId="{BC245D7E-5884-4754-8BDB-A0B0C4AE93B5}" destId="{1A661835-A240-4533-8149-291E7F8B5164}" srcOrd="0" destOrd="0" presId="urn:microsoft.com/office/officeart/2005/8/layout/hierarchy3"/>
    <dgm:cxn modelId="{2E087229-2982-432A-BB12-1DE48C249A75}" srcId="{37C277F3-04F3-45C9-B889-6F5357F69B34}" destId="{088F7D58-1FA2-4A0F-9E5F-CB7188096A9C}" srcOrd="0" destOrd="0" parTransId="{99F20473-CAC7-4A6A-8392-19CA205E35B8}" sibTransId="{60EBEC30-311C-489D-B62F-EE4E0CC3F7D0}"/>
    <dgm:cxn modelId="{15CD9530-F843-4CD5-937E-7F21AE847B60}" srcId="{BE8FFF07-F4F2-4680-AEC9-5F9D5CE0647F}" destId="{EF0F5973-B8AA-4D15-9D6E-58FA87298C76}" srcOrd="2" destOrd="0" parTransId="{A1C2A81D-654D-4454-936F-23C68888D822}" sibTransId="{BE9D536A-3EFC-42EC-86BB-21A7DF59C8B1}"/>
    <dgm:cxn modelId="{0D0C273F-ADC7-435B-81F8-F8D8F30DD8C9}" type="presOf" srcId="{9601FF34-BA40-44DD-BD55-AF5A09C12D9C}" destId="{7ECF8A05-EFFA-4CF5-B0C6-5557B0FF5F8E}" srcOrd="0" destOrd="0" presId="urn:microsoft.com/office/officeart/2005/8/layout/hierarchy3"/>
    <dgm:cxn modelId="{B9C62668-9137-4E79-805C-DB4FB2544CED}" type="presOf" srcId="{6973C053-14BD-422E-A4B1-E653448BCE2D}" destId="{0645D0F3-0166-40CF-8CC9-2933BC5486D0}" srcOrd="0" destOrd="0" presId="urn:microsoft.com/office/officeart/2005/8/layout/hierarchy3"/>
    <dgm:cxn modelId="{58FC6E54-068C-4B39-A74F-02348F2E04BF}" type="presOf" srcId="{853BAC6D-6ABB-4895-9EC5-138D99B7EAFE}" destId="{2EDFEA4B-F48C-41C2-8D9F-8600E49C22F8}" srcOrd="0" destOrd="0" presId="urn:microsoft.com/office/officeart/2005/8/layout/hierarchy3"/>
    <dgm:cxn modelId="{74D00258-547E-43E9-A094-ACFEBD125C21}" type="presOf" srcId="{0114AED0-E0F5-41D0-9219-373C7D7F480B}" destId="{ECE39EC5-2341-4429-8B87-18C1B43753BE}" srcOrd="0" destOrd="0" presId="urn:microsoft.com/office/officeart/2005/8/layout/hierarchy3"/>
    <dgm:cxn modelId="{EF9BB078-A6BB-478D-A3AB-72EA5EB52D91}" type="presOf" srcId="{BE8FFF07-F4F2-4680-AEC9-5F9D5CE0647F}" destId="{4DE90269-1A19-47C3-B074-595518C5D299}" srcOrd="1" destOrd="0" presId="urn:microsoft.com/office/officeart/2005/8/layout/hierarchy3"/>
    <dgm:cxn modelId="{AC16C780-FC7F-43A6-B5C3-58DE14939FB4}" type="presOf" srcId="{A1C2A81D-654D-4454-936F-23C68888D822}" destId="{D79828C9-4B58-41DF-BADB-4C5DCFDF4F63}" srcOrd="0" destOrd="0" presId="urn:microsoft.com/office/officeart/2005/8/layout/hierarchy3"/>
    <dgm:cxn modelId="{80BFFB84-D28D-42C1-A83D-89D427E684AA}" srcId="{FD851C41-ED32-4426-9153-719A99FCDA0C}" destId="{BE8FFF07-F4F2-4680-AEC9-5F9D5CE0647F}" srcOrd="0" destOrd="0" parTransId="{802BF006-EDEA-49B3-8ED0-11620747D86A}" sibTransId="{74FC79D7-660F-441C-9D50-E0A5C664862E}"/>
    <dgm:cxn modelId="{ADC3C693-D358-48C9-A61D-63CF206114F9}" srcId="{BE8FFF07-F4F2-4680-AEC9-5F9D5CE0647F}" destId="{76FBF26D-C875-40F4-99E1-2D20D2C958A7}" srcOrd="0" destOrd="0" parTransId="{F0AF00AC-F410-4ACB-92C0-C95A44D3040A}" sibTransId="{98EF43EC-B20D-468B-9F26-5411D6B830ED}"/>
    <dgm:cxn modelId="{9A780B9A-AAEE-47AD-82C9-D1F5629FFDCB}" type="presOf" srcId="{088F7D58-1FA2-4A0F-9E5F-CB7188096A9C}" destId="{D2E40519-0707-4628-836F-ECE0DB866A3E}" srcOrd="0" destOrd="0" presId="urn:microsoft.com/office/officeart/2005/8/layout/hierarchy3"/>
    <dgm:cxn modelId="{CBE9B09A-29A9-4A3E-A0CF-8550747E50AE}" type="presOf" srcId="{BE8FFF07-F4F2-4680-AEC9-5F9D5CE0647F}" destId="{6307E7A5-8EFC-40A4-A214-A2E760CE4316}" srcOrd="0" destOrd="0" presId="urn:microsoft.com/office/officeart/2005/8/layout/hierarchy3"/>
    <dgm:cxn modelId="{919749A4-75CC-41C9-99DF-FABD0989C6EC}" type="presOf" srcId="{76FBF26D-C875-40F4-99E1-2D20D2C958A7}" destId="{C530585A-8C3D-4420-A872-3EFEB1B9D42C}" srcOrd="0" destOrd="0" presId="urn:microsoft.com/office/officeart/2005/8/layout/hierarchy3"/>
    <dgm:cxn modelId="{75F627AD-C9EC-4A27-A984-2AC04184DB20}" srcId="{BE8FFF07-F4F2-4680-AEC9-5F9D5CE0647F}" destId="{6973C053-14BD-422E-A4B1-E653448BCE2D}" srcOrd="1" destOrd="0" parTransId="{853BAC6D-6ABB-4895-9EC5-138D99B7EAFE}" sibTransId="{FE3EA972-7BCD-450B-9E71-3E0FB4686984}"/>
    <dgm:cxn modelId="{4D374FAF-D137-4CA9-AD74-43882CA6FFA0}" srcId="{37C277F3-04F3-45C9-B889-6F5357F69B34}" destId="{9601FF34-BA40-44DD-BD55-AF5A09C12D9C}" srcOrd="1" destOrd="0" parTransId="{0114AED0-E0F5-41D0-9219-373C7D7F480B}" sibTransId="{8C9AEDFA-38A9-4955-BAE5-50C3E9AD2E1C}"/>
    <dgm:cxn modelId="{25CC5FB6-A5E4-46CF-A301-9D3DE2C1956C}" srcId="{FD851C41-ED32-4426-9153-719A99FCDA0C}" destId="{37C277F3-04F3-45C9-B889-6F5357F69B34}" srcOrd="1" destOrd="0" parTransId="{63F8AFFC-83A7-48C8-84FA-547FAE5C5EE7}" sibTransId="{196C6FAA-7B48-48E0-90DA-6A245FEC8B85}"/>
    <dgm:cxn modelId="{C3FFACBF-E8DF-4B47-8A0A-2EAF41D45CD2}" type="presOf" srcId="{37C277F3-04F3-45C9-B889-6F5357F69B34}" destId="{795C37C3-1CE3-43AD-A4CF-09C73F4BF3B8}" srcOrd="0" destOrd="0" presId="urn:microsoft.com/office/officeart/2005/8/layout/hierarchy3"/>
    <dgm:cxn modelId="{C7CE68C4-19FA-4F5A-9775-41B4095C19D1}" type="presOf" srcId="{F0AF00AC-F410-4ACB-92C0-C95A44D3040A}" destId="{A74E5D3D-14CB-4AB0-9944-78BA8CBB02FF}" srcOrd="0" destOrd="0" presId="urn:microsoft.com/office/officeart/2005/8/layout/hierarchy3"/>
    <dgm:cxn modelId="{DDCC2DC6-81B5-4864-8946-F69F2A935ED3}" type="presOf" srcId="{3BB48EAD-1693-4FBB-B71E-21593F467E71}" destId="{B2D071A3-2451-427B-90CC-4E0ECDB2BB10}" srcOrd="0" destOrd="0" presId="urn:microsoft.com/office/officeart/2005/8/layout/hierarchy3"/>
    <dgm:cxn modelId="{3D85A7CB-BD5A-4BE5-925E-069F8DAC796B}" type="presOf" srcId="{EF0F5973-B8AA-4D15-9D6E-58FA87298C76}" destId="{807511A3-BE33-4539-AB1E-23786972DDF5}" srcOrd="0" destOrd="0" presId="urn:microsoft.com/office/officeart/2005/8/layout/hierarchy3"/>
    <dgm:cxn modelId="{794F26CC-04BF-4F81-8A91-45F871C6D339}" srcId="{37C277F3-04F3-45C9-B889-6F5357F69B34}" destId="{3BB48EAD-1693-4FBB-B71E-21593F467E71}" srcOrd="2" destOrd="0" parTransId="{BC245D7E-5884-4754-8BDB-A0B0C4AE93B5}" sibTransId="{E50CDDCF-9926-40C6-9882-341D7023C7C6}"/>
    <dgm:cxn modelId="{292B56D9-8E38-460E-8D5F-3D145B875011}" type="presOf" srcId="{37C277F3-04F3-45C9-B889-6F5357F69B34}" destId="{2117EF61-6B5D-44FC-B563-E2A4839AA11A}" srcOrd="1" destOrd="0" presId="urn:microsoft.com/office/officeart/2005/8/layout/hierarchy3"/>
    <dgm:cxn modelId="{B33648E0-A9EA-4F49-ABE9-A0F299813E0B}" type="presOf" srcId="{99F20473-CAC7-4A6A-8392-19CA205E35B8}" destId="{8A4E0C5D-06C9-4C19-82BA-3B035F6B6DB5}" srcOrd="0" destOrd="0" presId="urn:microsoft.com/office/officeart/2005/8/layout/hierarchy3"/>
    <dgm:cxn modelId="{BA528095-42FE-4F1F-B133-FEF2F93EC7ED}" type="presParOf" srcId="{928E0D7E-84CA-4397-8F05-D183F313CD78}" destId="{5320DC53-645E-41B3-9BEF-75F2E0190426}" srcOrd="0" destOrd="0" presId="urn:microsoft.com/office/officeart/2005/8/layout/hierarchy3"/>
    <dgm:cxn modelId="{3AC1259F-51D1-4CFE-800D-1F99D82077DB}" type="presParOf" srcId="{5320DC53-645E-41B3-9BEF-75F2E0190426}" destId="{C8E8CF9A-3455-4CDC-823A-7BB75E7289FE}" srcOrd="0" destOrd="0" presId="urn:microsoft.com/office/officeart/2005/8/layout/hierarchy3"/>
    <dgm:cxn modelId="{3BDBE33A-3447-4EC0-BD42-758A36232FB4}" type="presParOf" srcId="{C8E8CF9A-3455-4CDC-823A-7BB75E7289FE}" destId="{6307E7A5-8EFC-40A4-A214-A2E760CE4316}" srcOrd="0" destOrd="0" presId="urn:microsoft.com/office/officeart/2005/8/layout/hierarchy3"/>
    <dgm:cxn modelId="{969745BC-A30F-4C89-AF9A-509C0EF9E0CC}" type="presParOf" srcId="{C8E8CF9A-3455-4CDC-823A-7BB75E7289FE}" destId="{4DE90269-1A19-47C3-B074-595518C5D299}" srcOrd="1" destOrd="0" presId="urn:microsoft.com/office/officeart/2005/8/layout/hierarchy3"/>
    <dgm:cxn modelId="{3A05355C-6087-467F-ABC6-4D234603903E}" type="presParOf" srcId="{5320DC53-645E-41B3-9BEF-75F2E0190426}" destId="{95C35082-18D2-478D-B0FB-2DFEF6D87D10}" srcOrd="1" destOrd="0" presId="urn:microsoft.com/office/officeart/2005/8/layout/hierarchy3"/>
    <dgm:cxn modelId="{4322AABA-85F0-4A35-B641-C81836A5227B}" type="presParOf" srcId="{95C35082-18D2-478D-B0FB-2DFEF6D87D10}" destId="{A74E5D3D-14CB-4AB0-9944-78BA8CBB02FF}" srcOrd="0" destOrd="0" presId="urn:microsoft.com/office/officeart/2005/8/layout/hierarchy3"/>
    <dgm:cxn modelId="{3370BCBB-1733-4BEB-BA27-6B68DB146C5B}" type="presParOf" srcId="{95C35082-18D2-478D-B0FB-2DFEF6D87D10}" destId="{C530585A-8C3D-4420-A872-3EFEB1B9D42C}" srcOrd="1" destOrd="0" presId="urn:microsoft.com/office/officeart/2005/8/layout/hierarchy3"/>
    <dgm:cxn modelId="{7E0DD555-E6DF-47C5-959F-40CDAF1397DA}" type="presParOf" srcId="{95C35082-18D2-478D-B0FB-2DFEF6D87D10}" destId="{2EDFEA4B-F48C-41C2-8D9F-8600E49C22F8}" srcOrd="2" destOrd="0" presId="urn:microsoft.com/office/officeart/2005/8/layout/hierarchy3"/>
    <dgm:cxn modelId="{F623A3B7-A43C-4A23-B603-3DD40F4FDBAF}" type="presParOf" srcId="{95C35082-18D2-478D-B0FB-2DFEF6D87D10}" destId="{0645D0F3-0166-40CF-8CC9-2933BC5486D0}" srcOrd="3" destOrd="0" presId="urn:microsoft.com/office/officeart/2005/8/layout/hierarchy3"/>
    <dgm:cxn modelId="{DA98B040-4B1C-44DD-9390-10EAEE62395A}" type="presParOf" srcId="{95C35082-18D2-478D-B0FB-2DFEF6D87D10}" destId="{D79828C9-4B58-41DF-BADB-4C5DCFDF4F63}" srcOrd="4" destOrd="0" presId="urn:microsoft.com/office/officeart/2005/8/layout/hierarchy3"/>
    <dgm:cxn modelId="{D1B762C2-DB50-4671-9D5B-5F3ADD7DED30}" type="presParOf" srcId="{95C35082-18D2-478D-B0FB-2DFEF6D87D10}" destId="{807511A3-BE33-4539-AB1E-23786972DDF5}" srcOrd="5" destOrd="0" presId="urn:microsoft.com/office/officeart/2005/8/layout/hierarchy3"/>
    <dgm:cxn modelId="{4CC5130F-6700-4072-8FD6-75FBAF66B835}" type="presParOf" srcId="{928E0D7E-84CA-4397-8F05-D183F313CD78}" destId="{BBFC93A7-826B-45A3-98B0-58F8D3B056CA}" srcOrd="1" destOrd="0" presId="urn:microsoft.com/office/officeart/2005/8/layout/hierarchy3"/>
    <dgm:cxn modelId="{EDACBC6B-3DD7-47FE-A99C-EB97D57937C1}" type="presParOf" srcId="{BBFC93A7-826B-45A3-98B0-58F8D3B056CA}" destId="{CE7737D3-B560-433A-AE8E-9B8B9A734A3A}" srcOrd="0" destOrd="0" presId="urn:microsoft.com/office/officeart/2005/8/layout/hierarchy3"/>
    <dgm:cxn modelId="{516029EF-611F-4C3D-AED8-050C8F15704F}" type="presParOf" srcId="{CE7737D3-B560-433A-AE8E-9B8B9A734A3A}" destId="{795C37C3-1CE3-43AD-A4CF-09C73F4BF3B8}" srcOrd="0" destOrd="0" presId="urn:microsoft.com/office/officeart/2005/8/layout/hierarchy3"/>
    <dgm:cxn modelId="{7531CE8B-962A-4933-87CD-BAFEDB402D20}" type="presParOf" srcId="{CE7737D3-B560-433A-AE8E-9B8B9A734A3A}" destId="{2117EF61-6B5D-44FC-B563-E2A4839AA11A}" srcOrd="1" destOrd="0" presId="urn:microsoft.com/office/officeart/2005/8/layout/hierarchy3"/>
    <dgm:cxn modelId="{FFE3F90A-DF01-46B7-8B5B-7DB700622820}" type="presParOf" srcId="{BBFC93A7-826B-45A3-98B0-58F8D3B056CA}" destId="{151165F1-1B72-4D21-8D56-A54E3A217B07}" srcOrd="1" destOrd="0" presId="urn:microsoft.com/office/officeart/2005/8/layout/hierarchy3"/>
    <dgm:cxn modelId="{0F09A228-B170-4FDC-BF0D-4BA64449CE8E}" type="presParOf" srcId="{151165F1-1B72-4D21-8D56-A54E3A217B07}" destId="{8A4E0C5D-06C9-4C19-82BA-3B035F6B6DB5}" srcOrd="0" destOrd="0" presId="urn:microsoft.com/office/officeart/2005/8/layout/hierarchy3"/>
    <dgm:cxn modelId="{123B366E-3F4E-421A-83BA-3B4857103EDD}" type="presParOf" srcId="{151165F1-1B72-4D21-8D56-A54E3A217B07}" destId="{D2E40519-0707-4628-836F-ECE0DB866A3E}" srcOrd="1" destOrd="0" presId="urn:microsoft.com/office/officeart/2005/8/layout/hierarchy3"/>
    <dgm:cxn modelId="{C6ECF93B-559C-44FA-B1E8-28B5EEB8901C}" type="presParOf" srcId="{151165F1-1B72-4D21-8D56-A54E3A217B07}" destId="{ECE39EC5-2341-4429-8B87-18C1B43753BE}" srcOrd="2" destOrd="0" presId="urn:microsoft.com/office/officeart/2005/8/layout/hierarchy3"/>
    <dgm:cxn modelId="{11FD1290-0E68-406E-9922-AC7B6924D87D}" type="presParOf" srcId="{151165F1-1B72-4D21-8D56-A54E3A217B07}" destId="{7ECF8A05-EFFA-4CF5-B0C6-5557B0FF5F8E}" srcOrd="3" destOrd="0" presId="urn:microsoft.com/office/officeart/2005/8/layout/hierarchy3"/>
    <dgm:cxn modelId="{BB1BEC77-6F7A-4444-8049-2318F7E2AB54}" type="presParOf" srcId="{151165F1-1B72-4D21-8D56-A54E3A217B07}" destId="{1A661835-A240-4533-8149-291E7F8B5164}" srcOrd="4" destOrd="0" presId="urn:microsoft.com/office/officeart/2005/8/layout/hierarchy3"/>
    <dgm:cxn modelId="{2119E7AA-004C-42FE-9892-28CD0FCF9B18}" type="presParOf" srcId="{151165F1-1B72-4D21-8D56-A54E3A217B07}" destId="{B2D071A3-2451-427B-90CC-4E0ECDB2BB1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4E4E5-9EDA-448A-B14F-ECA1B49D9437}">
      <dsp:nvSpPr>
        <dsp:cNvPr id="0" name=""/>
        <dsp:cNvSpPr/>
      </dsp:nvSpPr>
      <dsp:spPr>
        <a:xfrm>
          <a:off x="1795788" y="759725"/>
          <a:ext cx="1432429" cy="71"/>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6B3BD1-1A98-4082-85DF-2FBC74561E92}">
      <dsp:nvSpPr>
        <dsp:cNvPr id="0" name=""/>
        <dsp:cNvSpPr/>
      </dsp:nvSpPr>
      <dsp:spPr>
        <a:xfrm>
          <a:off x="3314163" y="641825"/>
          <a:ext cx="164729" cy="302673"/>
        </a:xfrm>
        <a:prstGeom prst="chevron">
          <a:avLst>
            <a:gd name="adj" fmla="val 90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713155-31C8-4D38-B2C7-BBEFC326DFDA}">
      <dsp:nvSpPr>
        <dsp:cNvPr id="0" name=""/>
        <dsp:cNvSpPr/>
      </dsp:nvSpPr>
      <dsp:spPr>
        <a:xfrm>
          <a:off x="856973" y="0"/>
          <a:ext cx="1519522" cy="1519522"/>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58966" tIns="58966" rIns="58966" bIns="58966"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79502" y="222529"/>
        <a:ext cx="1074464" cy="1074464"/>
      </dsp:txXfrm>
    </dsp:sp>
    <dsp:sp modelId="{B50ABD39-557E-4B15-A06A-D55B9C4E31CC}">
      <dsp:nvSpPr>
        <dsp:cNvPr id="0" name=""/>
        <dsp:cNvSpPr/>
      </dsp:nvSpPr>
      <dsp:spPr>
        <a:xfrm>
          <a:off x="5250" y="1684800"/>
          <a:ext cx="3222966" cy="1914434"/>
        </a:xfrm>
        <a:prstGeom prst="upArrowCallout">
          <a:avLst>
            <a:gd name="adj1" fmla="val 50000"/>
            <a:gd name="adj2" fmla="val 20000"/>
            <a:gd name="adj3" fmla="val 20000"/>
            <a:gd name="adj4" fmla="val 100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231" tIns="165100" rIns="254231" bIns="165100" numCol="1" spcCol="1270" anchor="t" anchorCtr="0">
          <a:noAutofit/>
        </a:bodyPr>
        <a:lstStyle/>
        <a:p>
          <a:pPr marL="0" lvl="0" indent="0" algn="l" defTabSz="1022350">
            <a:lnSpc>
              <a:spcPct val="90000"/>
            </a:lnSpc>
            <a:spcBef>
              <a:spcPct val="0"/>
            </a:spcBef>
            <a:spcAft>
              <a:spcPct val="35000"/>
            </a:spcAft>
            <a:buNone/>
          </a:pPr>
          <a:r>
            <a:rPr lang="en-US" sz="2300" b="1" kern="1200" dirty="0"/>
            <a:t>Lecture</a:t>
          </a:r>
        </a:p>
        <a:p>
          <a:pPr marL="228600" lvl="1" indent="-228600" algn="l" defTabSz="889000">
            <a:lnSpc>
              <a:spcPct val="90000"/>
            </a:lnSpc>
            <a:spcBef>
              <a:spcPct val="0"/>
            </a:spcBef>
            <a:spcAft>
              <a:spcPct val="15000"/>
            </a:spcAft>
            <a:buChar char="•"/>
          </a:pPr>
          <a:r>
            <a:rPr lang="en-US" sz="2000" b="0" kern="1200" dirty="0"/>
            <a:t>Introduce topic</a:t>
          </a:r>
        </a:p>
        <a:p>
          <a:pPr marL="228600" lvl="1" indent="-228600" algn="l" defTabSz="889000">
            <a:lnSpc>
              <a:spcPct val="90000"/>
            </a:lnSpc>
            <a:spcBef>
              <a:spcPct val="0"/>
            </a:spcBef>
            <a:spcAft>
              <a:spcPct val="15000"/>
            </a:spcAft>
            <a:buChar char="•"/>
          </a:pPr>
          <a:r>
            <a:rPr lang="en-US" sz="2000" b="0" kern="1200"/>
            <a:t>Code examples</a:t>
          </a:r>
          <a:endParaRPr lang="en-US" sz="2000" b="0" kern="1200" dirty="0"/>
        </a:p>
      </dsp:txBody>
      <dsp:txXfrm>
        <a:off x="5250" y="2067687"/>
        <a:ext cx="3222966" cy="1531547"/>
      </dsp:txXfrm>
    </dsp:sp>
    <dsp:sp modelId="{D1369D18-9D47-4A6C-9387-D6EFA12520F1}">
      <dsp:nvSpPr>
        <dsp:cNvPr id="0" name=""/>
        <dsp:cNvSpPr/>
      </dsp:nvSpPr>
      <dsp:spPr>
        <a:xfrm>
          <a:off x="3586325" y="759579"/>
          <a:ext cx="3222966" cy="71"/>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F185675-1EAC-4FF2-9E72-30A60F79C341}">
      <dsp:nvSpPr>
        <dsp:cNvPr id="0" name=""/>
        <dsp:cNvSpPr/>
      </dsp:nvSpPr>
      <dsp:spPr>
        <a:xfrm>
          <a:off x="6895238" y="641679"/>
          <a:ext cx="164729" cy="303205"/>
        </a:xfrm>
        <a:prstGeom prst="chevron">
          <a:avLst>
            <a:gd name="adj" fmla="val 90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60447D-1CC2-4F5D-BB40-74554CA1B4D4}">
      <dsp:nvSpPr>
        <dsp:cNvPr id="0" name=""/>
        <dsp:cNvSpPr/>
      </dsp:nvSpPr>
      <dsp:spPr>
        <a:xfrm>
          <a:off x="4438192" y="0"/>
          <a:ext cx="1519231" cy="1519231"/>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58955" tIns="58955" rIns="58955" bIns="58955"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660678" y="222486"/>
        <a:ext cx="1074259" cy="1074259"/>
      </dsp:txXfrm>
    </dsp:sp>
    <dsp:sp modelId="{D9629907-7842-432C-88C1-3375024479E9}">
      <dsp:nvSpPr>
        <dsp:cNvPr id="0" name=""/>
        <dsp:cNvSpPr/>
      </dsp:nvSpPr>
      <dsp:spPr>
        <a:xfrm>
          <a:off x="3586325" y="1684800"/>
          <a:ext cx="3222966" cy="1914434"/>
        </a:xfrm>
        <a:prstGeom prst="upArrowCallout">
          <a:avLst>
            <a:gd name="adj1" fmla="val 50000"/>
            <a:gd name="adj2" fmla="val 20000"/>
            <a:gd name="adj3" fmla="val 20000"/>
            <a:gd name="adj4" fmla="val 100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231" tIns="165100" rIns="254231" bIns="165100" numCol="1" spcCol="1270" anchor="t" anchorCtr="0">
          <a:noAutofit/>
        </a:bodyPr>
        <a:lstStyle/>
        <a:p>
          <a:pPr marL="0" lvl="0" indent="0" algn="l" defTabSz="1022350">
            <a:lnSpc>
              <a:spcPct val="90000"/>
            </a:lnSpc>
            <a:spcBef>
              <a:spcPct val="0"/>
            </a:spcBef>
            <a:spcAft>
              <a:spcPct val="35000"/>
            </a:spcAft>
            <a:buNone/>
          </a:pPr>
          <a:r>
            <a:rPr lang="en-US" sz="2300" b="1" kern="1200" dirty="0"/>
            <a:t>Group work</a:t>
          </a:r>
        </a:p>
        <a:p>
          <a:pPr marL="228600" lvl="1" indent="-228600" algn="l" defTabSz="889000">
            <a:lnSpc>
              <a:spcPct val="90000"/>
            </a:lnSpc>
            <a:spcBef>
              <a:spcPct val="0"/>
            </a:spcBef>
            <a:spcAft>
              <a:spcPct val="15000"/>
            </a:spcAft>
            <a:buChar char="•"/>
          </a:pPr>
          <a:r>
            <a:rPr lang="en-US" sz="2000" b="0" kern="1200" dirty="0"/>
            <a:t>Use </a:t>
          </a:r>
          <a:r>
            <a:rPr lang="en-US" sz="2000" b="0" kern="1200" dirty="0" err="1"/>
            <a:t>iClickers</a:t>
          </a:r>
          <a:endParaRPr lang="en-US" sz="2000" b="0" kern="1200" dirty="0"/>
        </a:p>
        <a:p>
          <a:pPr marL="228600" lvl="1" indent="-228600" algn="l" defTabSz="889000">
            <a:lnSpc>
              <a:spcPct val="90000"/>
            </a:lnSpc>
            <a:spcBef>
              <a:spcPct val="0"/>
            </a:spcBef>
            <a:spcAft>
              <a:spcPct val="15000"/>
            </a:spcAft>
            <a:buChar char="•"/>
          </a:pPr>
          <a:r>
            <a:rPr lang="en-US" sz="2000" b="0" kern="1200" dirty="0"/>
            <a:t>Reinforce concepts</a:t>
          </a:r>
        </a:p>
      </dsp:txBody>
      <dsp:txXfrm>
        <a:off x="3586325" y="2067687"/>
        <a:ext cx="3222966" cy="1531547"/>
      </dsp:txXfrm>
    </dsp:sp>
    <dsp:sp modelId="{48D26D04-51F7-4DB4-9E52-3C373DC7748A}">
      <dsp:nvSpPr>
        <dsp:cNvPr id="0" name=""/>
        <dsp:cNvSpPr/>
      </dsp:nvSpPr>
      <dsp:spPr>
        <a:xfrm>
          <a:off x="7167399" y="761208"/>
          <a:ext cx="1611483" cy="7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A41A70B-6F6D-4B91-80A2-CFA8C6DAB9CB}">
      <dsp:nvSpPr>
        <dsp:cNvPr id="0" name=""/>
        <dsp:cNvSpPr/>
      </dsp:nvSpPr>
      <dsp:spPr>
        <a:xfrm>
          <a:off x="8019267" y="1627"/>
          <a:ext cx="1519231" cy="1519231"/>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58955" tIns="58955" rIns="58955" bIns="5895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241753" y="224113"/>
        <a:ext cx="1074259" cy="1074259"/>
      </dsp:txXfrm>
    </dsp:sp>
    <dsp:sp modelId="{0C1DE241-6B84-40F0-A640-F974EAE6E38A}">
      <dsp:nvSpPr>
        <dsp:cNvPr id="0" name=""/>
        <dsp:cNvSpPr/>
      </dsp:nvSpPr>
      <dsp:spPr>
        <a:xfrm>
          <a:off x="7167399" y="1684800"/>
          <a:ext cx="3222966" cy="1914434"/>
        </a:xfrm>
        <a:prstGeom prst="upArrowCallout">
          <a:avLst>
            <a:gd name="adj1" fmla="val 50000"/>
            <a:gd name="adj2" fmla="val 20000"/>
            <a:gd name="adj3" fmla="val 20000"/>
            <a:gd name="adj4" fmla="val 100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231" tIns="165100" rIns="254231" bIns="165100" numCol="1" spcCol="1270" anchor="t" anchorCtr="0">
          <a:noAutofit/>
        </a:bodyPr>
        <a:lstStyle/>
        <a:p>
          <a:pPr marL="0" lvl="0" indent="0" algn="l" defTabSz="1022350">
            <a:lnSpc>
              <a:spcPct val="90000"/>
            </a:lnSpc>
            <a:spcBef>
              <a:spcPct val="0"/>
            </a:spcBef>
            <a:spcAft>
              <a:spcPct val="35000"/>
            </a:spcAft>
            <a:buNone/>
          </a:pPr>
          <a:r>
            <a:rPr lang="en-US" sz="2300" b="1" kern="1200" dirty="0"/>
            <a:t>Lab time</a:t>
          </a:r>
        </a:p>
        <a:p>
          <a:pPr marL="228600" lvl="1" indent="-228600" algn="l" defTabSz="889000">
            <a:lnSpc>
              <a:spcPct val="90000"/>
            </a:lnSpc>
            <a:spcBef>
              <a:spcPct val="0"/>
            </a:spcBef>
            <a:spcAft>
              <a:spcPct val="15000"/>
            </a:spcAft>
            <a:buChar char="•"/>
          </a:pPr>
          <a:r>
            <a:rPr lang="en-US" sz="2000" b="0" kern="1200" dirty="0"/>
            <a:t>Programming problems</a:t>
          </a:r>
        </a:p>
        <a:p>
          <a:pPr marL="228600" lvl="1" indent="-228600" algn="l" defTabSz="889000">
            <a:lnSpc>
              <a:spcPct val="90000"/>
            </a:lnSpc>
            <a:spcBef>
              <a:spcPct val="0"/>
            </a:spcBef>
            <a:spcAft>
              <a:spcPct val="15000"/>
            </a:spcAft>
            <a:buChar char="•"/>
          </a:pPr>
          <a:r>
            <a:rPr lang="en-US" sz="2000" b="0" kern="1200" dirty="0"/>
            <a:t>Get help from staff</a:t>
          </a:r>
        </a:p>
      </dsp:txBody>
      <dsp:txXfrm>
        <a:off x="7167399" y="2067687"/>
        <a:ext cx="3222966" cy="1531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EA7B8-6060-4BF4-8401-1523E6CC03EE}">
      <dsp:nvSpPr>
        <dsp:cNvPr id="0" name=""/>
        <dsp:cNvSpPr/>
      </dsp:nvSpPr>
      <dsp:spPr>
        <a:xfrm>
          <a:off x="0" y="11430"/>
          <a:ext cx="6278562" cy="1007370"/>
        </a:xfrm>
        <a:prstGeom prst="roundRect">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0000"/>
                <a:lumMod val="100000"/>
              </a:schemeClr>
            </a:gs>
            <a:gs pos="100000">
              <a:schemeClr val="l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Piazza</a:t>
          </a:r>
        </a:p>
      </dsp:txBody>
      <dsp:txXfrm>
        <a:off x="49176" y="60606"/>
        <a:ext cx="6180210" cy="909018"/>
      </dsp:txXfrm>
    </dsp:sp>
    <dsp:sp modelId="{41683E7A-81F2-47F8-A643-E4E737D3AB16}">
      <dsp:nvSpPr>
        <dsp:cNvPr id="0" name=""/>
        <dsp:cNvSpPr/>
      </dsp:nvSpPr>
      <dsp:spPr>
        <a:xfrm>
          <a:off x="0" y="1139760"/>
          <a:ext cx="6278562" cy="1007370"/>
        </a:xfrm>
        <a:prstGeom prst="roundRect">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0000"/>
                <a:lumMod val="100000"/>
              </a:schemeClr>
            </a:gs>
            <a:gs pos="100000">
              <a:schemeClr val="l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Office hours</a:t>
          </a:r>
        </a:p>
      </dsp:txBody>
      <dsp:txXfrm>
        <a:off x="49176" y="1188936"/>
        <a:ext cx="6180210" cy="909018"/>
      </dsp:txXfrm>
    </dsp:sp>
    <dsp:sp modelId="{134ABFCB-7572-4DA8-92AE-AE5127CA8F69}">
      <dsp:nvSpPr>
        <dsp:cNvPr id="0" name=""/>
        <dsp:cNvSpPr/>
      </dsp:nvSpPr>
      <dsp:spPr>
        <a:xfrm>
          <a:off x="0" y="2268090"/>
          <a:ext cx="6278562" cy="1007370"/>
        </a:xfrm>
        <a:prstGeom prst="roundRect">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0000"/>
                <a:lumMod val="100000"/>
              </a:schemeClr>
            </a:gs>
            <a:gs pos="100000">
              <a:schemeClr val="l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Textbook</a:t>
          </a:r>
        </a:p>
      </dsp:txBody>
      <dsp:txXfrm>
        <a:off x="49176" y="2317266"/>
        <a:ext cx="6180210" cy="909018"/>
      </dsp:txXfrm>
    </dsp:sp>
    <dsp:sp modelId="{B76E6455-C9DA-4EDB-BB4E-7BCF01227A8D}">
      <dsp:nvSpPr>
        <dsp:cNvPr id="0" name=""/>
        <dsp:cNvSpPr/>
      </dsp:nvSpPr>
      <dsp:spPr>
        <a:xfrm>
          <a:off x="0" y="3396420"/>
          <a:ext cx="6278562" cy="1007370"/>
        </a:xfrm>
        <a:prstGeom prst="roundRect">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0000"/>
                <a:lumMod val="100000"/>
              </a:schemeClr>
            </a:gs>
            <a:gs pos="100000">
              <a:schemeClr val="l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Classmates</a:t>
          </a:r>
        </a:p>
      </dsp:txBody>
      <dsp:txXfrm>
        <a:off x="49176" y="3445596"/>
        <a:ext cx="6180210" cy="909018"/>
      </dsp:txXfrm>
    </dsp:sp>
    <dsp:sp modelId="{70932F4F-9E5A-4EDB-BDA7-9465FBF68316}">
      <dsp:nvSpPr>
        <dsp:cNvPr id="0" name=""/>
        <dsp:cNvSpPr/>
      </dsp:nvSpPr>
      <dsp:spPr>
        <a:xfrm>
          <a:off x="0" y="4524750"/>
          <a:ext cx="6278562" cy="1007370"/>
        </a:xfrm>
        <a:prstGeom prst="roundRect">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0000"/>
                <a:lumMod val="100000"/>
              </a:schemeClr>
            </a:gs>
            <a:gs pos="100000">
              <a:schemeClr val="l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Google</a:t>
          </a:r>
        </a:p>
      </dsp:txBody>
      <dsp:txXfrm>
        <a:off x="49176" y="4573926"/>
        <a:ext cx="6180210" cy="909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7E7A5-8EFC-40A4-A214-A2E760CE4316}">
      <dsp:nvSpPr>
        <dsp:cNvPr id="0" name=""/>
        <dsp:cNvSpPr/>
      </dsp:nvSpPr>
      <dsp:spPr>
        <a:xfrm>
          <a:off x="514655" y="1336"/>
          <a:ext cx="2333000" cy="1166500"/>
        </a:xfrm>
        <a:prstGeom prst="roundRect">
          <a:avLst>
            <a:gd name="adj" fmla="val 10000"/>
          </a:avLst>
        </a:prstGeom>
        <a:gradFill rotWithShape="0">
          <a:gsLst>
            <a:gs pos="0">
              <a:schemeClr val="accent1">
                <a:shade val="80000"/>
                <a:hueOff val="0"/>
                <a:satOff val="0"/>
                <a:lumOff val="0"/>
                <a:alphaOff val="0"/>
                <a:tint val="70000"/>
                <a:satMod val="100000"/>
                <a:lumMod val="110000"/>
              </a:schemeClr>
            </a:gs>
            <a:gs pos="50000">
              <a:schemeClr val="accent1">
                <a:shade val="80000"/>
                <a:hueOff val="0"/>
                <a:satOff val="0"/>
                <a:lumOff val="0"/>
                <a:alphaOff val="0"/>
                <a:tint val="75000"/>
                <a:satMod val="101000"/>
                <a:lumMod val="105000"/>
              </a:schemeClr>
            </a:gs>
            <a:gs pos="100000">
              <a:schemeClr val="accent1">
                <a:shade val="80000"/>
                <a:hueOff val="0"/>
                <a:satOff val="0"/>
                <a:lumOff val="0"/>
                <a:alphaOff val="0"/>
                <a:tint val="82000"/>
                <a:satMod val="104000"/>
                <a:lumMod val="105000"/>
              </a:schemeClr>
            </a:gs>
          </a:gsLst>
          <a:lin ang="27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585" tIns="72390" rIns="108585" bIns="72390" numCol="1" spcCol="1270" anchor="ctr" anchorCtr="0">
          <a:noAutofit/>
        </a:bodyPr>
        <a:lstStyle/>
        <a:p>
          <a:pPr marL="0" lvl="0" indent="0" algn="ctr" defTabSz="2533650">
            <a:lnSpc>
              <a:spcPct val="90000"/>
            </a:lnSpc>
            <a:spcBef>
              <a:spcPct val="0"/>
            </a:spcBef>
            <a:spcAft>
              <a:spcPct val="35000"/>
            </a:spcAft>
            <a:buNone/>
          </a:pPr>
          <a:r>
            <a:rPr lang="en-US" sz="5700" kern="1200" dirty="0"/>
            <a:t>Exam</a:t>
          </a:r>
        </a:p>
      </dsp:txBody>
      <dsp:txXfrm>
        <a:off x="548821" y="35502"/>
        <a:ext cx="2264668" cy="1098168"/>
      </dsp:txXfrm>
    </dsp:sp>
    <dsp:sp modelId="{A74E5D3D-14CB-4AB0-9944-78BA8CBB02FF}">
      <dsp:nvSpPr>
        <dsp:cNvPr id="0" name=""/>
        <dsp:cNvSpPr/>
      </dsp:nvSpPr>
      <dsp:spPr>
        <a:xfrm>
          <a:off x="747955" y="1167836"/>
          <a:ext cx="233300" cy="874875"/>
        </a:xfrm>
        <a:custGeom>
          <a:avLst/>
          <a:gdLst/>
          <a:ahLst/>
          <a:cxnLst/>
          <a:rect l="0" t="0" r="0" b="0"/>
          <a:pathLst>
            <a:path>
              <a:moveTo>
                <a:pt x="0" y="0"/>
              </a:moveTo>
              <a:lnTo>
                <a:pt x="0" y="874875"/>
              </a:lnTo>
              <a:lnTo>
                <a:pt x="233300" y="874875"/>
              </a:lnTo>
            </a:path>
          </a:pathLst>
        </a:custGeom>
        <a:noFill/>
        <a:ln w="127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30585A-8C3D-4420-A872-3EFEB1B9D42C}">
      <dsp:nvSpPr>
        <dsp:cNvPr id="0" name=""/>
        <dsp:cNvSpPr/>
      </dsp:nvSpPr>
      <dsp:spPr>
        <a:xfrm>
          <a:off x="981255" y="1459462"/>
          <a:ext cx="1866400" cy="1166500"/>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Cumulative</a:t>
          </a:r>
        </a:p>
      </dsp:txBody>
      <dsp:txXfrm>
        <a:off x="1015421" y="1493628"/>
        <a:ext cx="1798068" cy="1098168"/>
      </dsp:txXfrm>
    </dsp:sp>
    <dsp:sp modelId="{2EDFEA4B-F48C-41C2-8D9F-8600E49C22F8}">
      <dsp:nvSpPr>
        <dsp:cNvPr id="0" name=""/>
        <dsp:cNvSpPr/>
      </dsp:nvSpPr>
      <dsp:spPr>
        <a:xfrm>
          <a:off x="747955" y="1167836"/>
          <a:ext cx="233300" cy="2333000"/>
        </a:xfrm>
        <a:custGeom>
          <a:avLst/>
          <a:gdLst/>
          <a:ahLst/>
          <a:cxnLst/>
          <a:rect l="0" t="0" r="0" b="0"/>
          <a:pathLst>
            <a:path>
              <a:moveTo>
                <a:pt x="0" y="0"/>
              </a:moveTo>
              <a:lnTo>
                <a:pt x="0" y="2333000"/>
              </a:lnTo>
              <a:lnTo>
                <a:pt x="233300" y="2333000"/>
              </a:lnTo>
            </a:path>
          </a:pathLst>
        </a:custGeom>
        <a:noFill/>
        <a:ln w="127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45D0F3-0166-40CF-8CC9-2933BC5486D0}">
      <dsp:nvSpPr>
        <dsp:cNvPr id="0" name=""/>
        <dsp:cNvSpPr/>
      </dsp:nvSpPr>
      <dsp:spPr>
        <a:xfrm>
          <a:off x="981255" y="2917587"/>
          <a:ext cx="1866400" cy="1166500"/>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44854"/>
              <a:satOff val="-11"/>
              <a:lumOff val="50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Assess understanding</a:t>
          </a:r>
        </a:p>
      </dsp:txBody>
      <dsp:txXfrm>
        <a:off x="1015421" y="2951753"/>
        <a:ext cx="1798068" cy="1098168"/>
      </dsp:txXfrm>
    </dsp:sp>
    <dsp:sp modelId="{D79828C9-4B58-41DF-BADB-4C5DCFDF4F63}">
      <dsp:nvSpPr>
        <dsp:cNvPr id="0" name=""/>
        <dsp:cNvSpPr/>
      </dsp:nvSpPr>
      <dsp:spPr>
        <a:xfrm>
          <a:off x="747955" y="1167836"/>
          <a:ext cx="233300" cy="3791126"/>
        </a:xfrm>
        <a:custGeom>
          <a:avLst/>
          <a:gdLst/>
          <a:ahLst/>
          <a:cxnLst/>
          <a:rect l="0" t="0" r="0" b="0"/>
          <a:pathLst>
            <a:path>
              <a:moveTo>
                <a:pt x="0" y="0"/>
              </a:moveTo>
              <a:lnTo>
                <a:pt x="0" y="3791126"/>
              </a:lnTo>
              <a:lnTo>
                <a:pt x="233300" y="3791126"/>
              </a:lnTo>
            </a:path>
          </a:pathLst>
        </a:custGeom>
        <a:noFill/>
        <a:ln w="127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511A3-BE33-4539-AB1E-23786972DDF5}">
      <dsp:nvSpPr>
        <dsp:cNvPr id="0" name=""/>
        <dsp:cNvSpPr/>
      </dsp:nvSpPr>
      <dsp:spPr>
        <a:xfrm>
          <a:off x="981255" y="4375713"/>
          <a:ext cx="1866400" cy="1166500"/>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89709"/>
              <a:satOff val="-22"/>
              <a:lumOff val="100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Master material</a:t>
          </a:r>
        </a:p>
      </dsp:txBody>
      <dsp:txXfrm>
        <a:off x="1015421" y="4409879"/>
        <a:ext cx="1798068" cy="1098168"/>
      </dsp:txXfrm>
    </dsp:sp>
    <dsp:sp modelId="{795C37C3-1CE3-43AD-A4CF-09C73F4BF3B8}">
      <dsp:nvSpPr>
        <dsp:cNvPr id="0" name=""/>
        <dsp:cNvSpPr/>
      </dsp:nvSpPr>
      <dsp:spPr>
        <a:xfrm>
          <a:off x="3430906" y="1336"/>
          <a:ext cx="2333000" cy="1166500"/>
        </a:xfrm>
        <a:prstGeom prst="roundRect">
          <a:avLst>
            <a:gd name="adj" fmla="val 10000"/>
          </a:avLst>
        </a:prstGeom>
        <a:gradFill rotWithShape="0">
          <a:gsLst>
            <a:gs pos="0">
              <a:schemeClr val="accent1">
                <a:shade val="80000"/>
                <a:hueOff val="224272"/>
                <a:satOff val="-54"/>
                <a:lumOff val="25095"/>
                <a:alphaOff val="0"/>
                <a:tint val="70000"/>
                <a:satMod val="100000"/>
                <a:lumMod val="110000"/>
              </a:schemeClr>
            </a:gs>
            <a:gs pos="50000">
              <a:schemeClr val="accent1">
                <a:shade val="80000"/>
                <a:hueOff val="224272"/>
                <a:satOff val="-54"/>
                <a:lumOff val="25095"/>
                <a:alphaOff val="0"/>
                <a:tint val="75000"/>
                <a:satMod val="101000"/>
                <a:lumMod val="105000"/>
              </a:schemeClr>
            </a:gs>
            <a:gs pos="100000">
              <a:schemeClr val="accent1">
                <a:shade val="80000"/>
                <a:hueOff val="224272"/>
                <a:satOff val="-54"/>
                <a:lumOff val="25095"/>
                <a:alphaOff val="0"/>
                <a:tint val="82000"/>
                <a:satMod val="104000"/>
                <a:lumMod val="105000"/>
              </a:schemeClr>
            </a:gs>
          </a:gsLst>
          <a:lin ang="27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8585" tIns="72390" rIns="108585" bIns="72390" numCol="1" spcCol="1270" anchor="ctr" anchorCtr="0">
          <a:noAutofit/>
        </a:bodyPr>
        <a:lstStyle/>
        <a:p>
          <a:pPr marL="0" lvl="0" indent="0" algn="ctr" defTabSz="2533650">
            <a:lnSpc>
              <a:spcPct val="90000"/>
            </a:lnSpc>
            <a:spcBef>
              <a:spcPct val="0"/>
            </a:spcBef>
            <a:spcAft>
              <a:spcPct val="35000"/>
            </a:spcAft>
            <a:buNone/>
          </a:pPr>
          <a:r>
            <a:rPr lang="en-US" sz="5700" kern="1200" dirty="0"/>
            <a:t>Project</a:t>
          </a:r>
        </a:p>
      </dsp:txBody>
      <dsp:txXfrm>
        <a:off x="3465072" y="35502"/>
        <a:ext cx="2264668" cy="1098168"/>
      </dsp:txXfrm>
    </dsp:sp>
    <dsp:sp modelId="{8A4E0C5D-06C9-4C19-82BA-3B035F6B6DB5}">
      <dsp:nvSpPr>
        <dsp:cNvPr id="0" name=""/>
        <dsp:cNvSpPr/>
      </dsp:nvSpPr>
      <dsp:spPr>
        <a:xfrm>
          <a:off x="3664206" y="1167836"/>
          <a:ext cx="233300" cy="874875"/>
        </a:xfrm>
        <a:custGeom>
          <a:avLst/>
          <a:gdLst/>
          <a:ahLst/>
          <a:cxnLst/>
          <a:rect l="0" t="0" r="0" b="0"/>
          <a:pathLst>
            <a:path>
              <a:moveTo>
                <a:pt x="0" y="0"/>
              </a:moveTo>
              <a:lnTo>
                <a:pt x="0" y="874875"/>
              </a:lnTo>
              <a:lnTo>
                <a:pt x="233300" y="874875"/>
              </a:lnTo>
            </a:path>
          </a:pathLst>
        </a:custGeom>
        <a:noFill/>
        <a:ln w="127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E40519-0707-4628-836F-ECE0DB866A3E}">
      <dsp:nvSpPr>
        <dsp:cNvPr id="0" name=""/>
        <dsp:cNvSpPr/>
      </dsp:nvSpPr>
      <dsp:spPr>
        <a:xfrm>
          <a:off x="3897506" y="1459462"/>
          <a:ext cx="1866400" cy="1166500"/>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134563"/>
              <a:satOff val="-32"/>
              <a:lumOff val="1505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Mini-projects throughout</a:t>
          </a:r>
        </a:p>
      </dsp:txBody>
      <dsp:txXfrm>
        <a:off x="3931672" y="1493628"/>
        <a:ext cx="1798068" cy="1098168"/>
      </dsp:txXfrm>
    </dsp:sp>
    <dsp:sp modelId="{ECE39EC5-2341-4429-8B87-18C1B43753BE}">
      <dsp:nvSpPr>
        <dsp:cNvPr id="0" name=""/>
        <dsp:cNvSpPr/>
      </dsp:nvSpPr>
      <dsp:spPr>
        <a:xfrm>
          <a:off x="3664206" y="1167836"/>
          <a:ext cx="233300" cy="2333000"/>
        </a:xfrm>
        <a:custGeom>
          <a:avLst/>
          <a:gdLst/>
          <a:ahLst/>
          <a:cxnLst/>
          <a:rect l="0" t="0" r="0" b="0"/>
          <a:pathLst>
            <a:path>
              <a:moveTo>
                <a:pt x="0" y="0"/>
              </a:moveTo>
              <a:lnTo>
                <a:pt x="0" y="2333000"/>
              </a:lnTo>
              <a:lnTo>
                <a:pt x="233300" y="2333000"/>
              </a:lnTo>
            </a:path>
          </a:pathLst>
        </a:custGeom>
        <a:noFill/>
        <a:ln w="127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CF8A05-EFFA-4CF5-B0C6-5557B0FF5F8E}">
      <dsp:nvSpPr>
        <dsp:cNvPr id="0" name=""/>
        <dsp:cNvSpPr/>
      </dsp:nvSpPr>
      <dsp:spPr>
        <a:xfrm>
          <a:off x="3897506" y="2917587"/>
          <a:ext cx="1866400" cy="1166500"/>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179418"/>
              <a:satOff val="-43"/>
              <a:lumOff val="200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Big final project</a:t>
          </a:r>
        </a:p>
      </dsp:txBody>
      <dsp:txXfrm>
        <a:off x="3931672" y="2951753"/>
        <a:ext cx="1798068" cy="1098168"/>
      </dsp:txXfrm>
    </dsp:sp>
    <dsp:sp modelId="{1A661835-A240-4533-8149-291E7F8B5164}">
      <dsp:nvSpPr>
        <dsp:cNvPr id="0" name=""/>
        <dsp:cNvSpPr/>
      </dsp:nvSpPr>
      <dsp:spPr>
        <a:xfrm>
          <a:off x="3664206" y="1167836"/>
          <a:ext cx="233300" cy="3791126"/>
        </a:xfrm>
        <a:custGeom>
          <a:avLst/>
          <a:gdLst/>
          <a:ahLst/>
          <a:cxnLst/>
          <a:rect l="0" t="0" r="0" b="0"/>
          <a:pathLst>
            <a:path>
              <a:moveTo>
                <a:pt x="0" y="0"/>
              </a:moveTo>
              <a:lnTo>
                <a:pt x="0" y="3791126"/>
              </a:lnTo>
              <a:lnTo>
                <a:pt x="233300" y="3791126"/>
              </a:lnTo>
            </a:path>
          </a:pathLst>
        </a:custGeom>
        <a:noFill/>
        <a:ln w="127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D071A3-2451-427B-90CC-4E0ECDB2BB10}">
      <dsp:nvSpPr>
        <dsp:cNvPr id="0" name=""/>
        <dsp:cNvSpPr/>
      </dsp:nvSpPr>
      <dsp:spPr>
        <a:xfrm>
          <a:off x="3897506" y="4375713"/>
          <a:ext cx="1866400" cy="1166500"/>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224272"/>
              <a:satOff val="-54"/>
              <a:lumOff val="250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Review last two weeks</a:t>
          </a:r>
        </a:p>
      </dsp:txBody>
      <dsp:txXfrm>
        <a:off x="3931672" y="4409879"/>
        <a:ext cx="1798068" cy="1098168"/>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F9EB9-BAC9-4CB3-B31D-E5D597CECF10}"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0A651-CBE8-4D52-83AA-B624D65496CF}" type="slidenum">
              <a:rPr lang="en-US" smtClean="0"/>
              <a:t>‹#›</a:t>
            </a:fld>
            <a:endParaRPr lang="en-US"/>
          </a:p>
        </p:txBody>
      </p:sp>
    </p:spTree>
    <p:extLst>
      <p:ext uri="{BB962C8B-B14F-4D97-AF65-F5344CB8AC3E}">
        <p14:creationId xmlns:p14="http://schemas.microsoft.com/office/powerpoint/2010/main" val="424329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lecture notes will go down here.</a:t>
            </a:r>
          </a:p>
        </p:txBody>
      </p:sp>
      <p:sp>
        <p:nvSpPr>
          <p:cNvPr id="4" name="Slide Number Placeholder 3"/>
          <p:cNvSpPr>
            <a:spLocks noGrp="1"/>
          </p:cNvSpPr>
          <p:nvPr>
            <p:ph type="sldNum" sz="quarter" idx="10"/>
          </p:nvPr>
        </p:nvSpPr>
        <p:spPr/>
        <p:txBody>
          <a:bodyPr/>
          <a:lstStyle/>
          <a:p>
            <a:fld id="{65F0A651-CBE8-4D52-83AA-B624D65496CF}" type="slidenum">
              <a:rPr lang="en-US" smtClean="0"/>
              <a:t>1</a:t>
            </a:fld>
            <a:endParaRPr lang="en-US"/>
          </a:p>
        </p:txBody>
      </p:sp>
    </p:spTree>
    <p:extLst>
      <p:ext uri="{BB962C8B-B14F-4D97-AF65-F5344CB8AC3E}">
        <p14:creationId xmlns:p14="http://schemas.microsoft.com/office/powerpoint/2010/main" val="4084994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how you plan to use </a:t>
            </a:r>
            <a:r>
              <a:rPr lang="en-US" dirty="0" err="1"/>
              <a:t>classtime</a:t>
            </a:r>
            <a:r>
              <a:rPr lang="en-US" dirty="0"/>
              <a:t>, you might modify this.</a:t>
            </a:r>
          </a:p>
          <a:p>
            <a:r>
              <a:rPr lang="en-US" dirty="0"/>
              <a:t>I tell them that I lecture for about ~20 minutes (some slides, performances, code examples) to reinforce the important bits of lessons.</a:t>
            </a:r>
          </a:p>
          <a:p>
            <a:r>
              <a:rPr lang="en-US" dirty="0"/>
              <a:t>Then I usually have the rest of </a:t>
            </a:r>
            <a:r>
              <a:rPr lang="en-US" dirty="0" err="1"/>
              <a:t>classtime</a:t>
            </a:r>
            <a:r>
              <a:rPr lang="en-US" dirty="0"/>
              <a:t> open for students to work on problems and ask the staff questions.</a:t>
            </a:r>
          </a:p>
          <a:p>
            <a:r>
              <a:rPr lang="en-US" dirty="0"/>
              <a:t>If we see you leave, and then you show up in our office hours later, don't expect much sympathy or attention.</a:t>
            </a:r>
          </a:p>
          <a:p>
            <a:r>
              <a:rPr lang="en-US" dirty="0"/>
              <a:t>Class time is the ideal time to get help.</a:t>
            </a:r>
          </a:p>
          <a:p>
            <a:r>
              <a:rPr lang="en-US" dirty="0"/>
              <a:t>We'll talk about the groupwork aspect when it becomes relevant.</a:t>
            </a:r>
          </a:p>
        </p:txBody>
      </p:sp>
      <p:sp>
        <p:nvSpPr>
          <p:cNvPr id="4" name="Slide Number Placeholder 3"/>
          <p:cNvSpPr>
            <a:spLocks noGrp="1"/>
          </p:cNvSpPr>
          <p:nvPr>
            <p:ph type="sldNum" sz="quarter" idx="10"/>
          </p:nvPr>
        </p:nvSpPr>
        <p:spPr/>
        <p:txBody>
          <a:bodyPr/>
          <a:lstStyle/>
          <a:p>
            <a:fld id="{65F0A651-CBE8-4D52-83AA-B624D65496CF}" type="slidenum">
              <a:rPr lang="en-US" smtClean="0"/>
              <a:t>10</a:t>
            </a:fld>
            <a:endParaRPr lang="en-US"/>
          </a:p>
        </p:txBody>
      </p:sp>
    </p:spTree>
    <p:extLst>
      <p:ext uri="{BB962C8B-B14F-4D97-AF65-F5344CB8AC3E}">
        <p14:creationId xmlns:p14="http://schemas.microsoft.com/office/powerpoint/2010/main" val="3008923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Clickers are required.</a:t>
            </a:r>
          </a:p>
          <a:p>
            <a:r>
              <a:rPr lang="en-US" dirty="0"/>
              <a:t>They must be the regular </a:t>
            </a:r>
            <a:r>
              <a:rPr lang="en-US" dirty="0" err="1"/>
              <a:t>i</a:t>
            </a:r>
            <a:r>
              <a:rPr lang="en-US" dirty="0"/>
              <a:t>&gt;clicker – these shouldn't be too expensive, can probably get a used one for cheap.</a:t>
            </a:r>
          </a:p>
          <a:p>
            <a:r>
              <a:rPr lang="en-US" dirty="0"/>
              <a:t>Laptops are also required.</a:t>
            </a:r>
          </a:p>
          <a:p>
            <a:r>
              <a:rPr lang="en-US" dirty="0"/>
              <a:t>You'll be doing a lot of work in class.</a:t>
            </a:r>
          </a:p>
        </p:txBody>
      </p:sp>
      <p:sp>
        <p:nvSpPr>
          <p:cNvPr id="4" name="Slide Number Placeholder 3"/>
          <p:cNvSpPr>
            <a:spLocks noGrp="1"/>
          </p:cNvSpPr>
          <p:nvPr>
            <p:ph type="sldNum" sz="quarter" idx="10"/>
          </p:nvPr>
        </p:nvSpPr>
        <p:spPr/>
        <p:txBody>
          <a:bodyPr/>
          <a:lstStyle/>
          <a:p>
            <a:fld id="{65F0A651-CBE8-4D52-83AA-B624D65496CF}" type="slidenum">
              <a:rPr lang="en-US" smtClean="0"/>
              <a:t>12</a:t>
            </a:fld>
            <a:endParaRPr lang="en-US"/>
          </a:p>
        </p:txBody>
      </p:sp>
    </p:spTree>
    <p:extLst>
      <p:ext uri="{BB962C8B-B14F-4D97-AF65-F5344CB8AC3E}">
        <p14:creationId xmlns:p14="http://schemas.microsoft.com/office/powerpoint/2010/main" val="73613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chance for a demo of the canvas site. You should walk through the following in the Student View:</a:t>
            </a:r>
          </a:p>
          <a:p>
            <a:pPr marL="171450" indent="-171450">
              <a:buFont typeface="Arial" panose="020B0604020202020204" pitchFamily="34" charset="0"/>
              <a:buChar char="•"/>
            </a:pPr>
            <a:r>
              <a:rPr lang="en-US" dirty="0"/>
              <a:t>The navigation tabs on the left</a:t>
            </a:r>
          </a:p>
          <a:p>
            <a:pPr marL="171450" indent="-171450">
              <a:buFont typeface="Arial" panose="020B0604020202020204" pitchFamily="34" charset="0"/>
              <a:buChar char="•"/>
            </a:pPr>
            <a:r>
              <a:rPr lang="en-US" dirty="0"/>
              <a:t>The Module view</a:t>
            </a:r>
          </a:p>
          <a:p>
            <a:pPr marL="171450" indent="-171450">
              <a:buFont typeface="Arial" panose="020B0604020202020204" pitchFamily="34" charset="0"/>
              <a:buChar char="•"/>
            </a:pPr>
            <a:r>
              <a:rPr lang="en-US" dirty="0"/>
              <a:t>What an individual lesson looks like ("#1) Lesson: Introduction")</a:t>
            </a:r>
          </a:p>
          <a:p>
            <a:pPr marL="628650" lvl="1" indent="-171450">
              <a:buFont typeface="Arial" panose="020B0604020202020204" pitchFamily="34" charset="0"/>
              <a:buChar char="•"/>
            </a:pPr>
            <a:r>
              <a:rPr lang="en-US" dirty="0"/>
              <a:t>How to look at the video</a:t>
            </a:r>
          </a:p>
          <a:p>
            <a:pPr marL="628650" lvl="1" indent="-171450">
              <a:buFont typeface="Arial" panose="020B0604020202020204" pitchFamily="34" charset="0"/>
              <a:buChar char="•"/>
            </a:pPr>
            <a:r>
              <a:rPr lang="en-US" dirty="0"/>
              <a:t>How to show the transcript under the video (there's a button for Show/Hide transcript)</a:t>
            </a:r>
          </a:p>
          <a:p>
            <a:pPr marL="628650" lvl="1" indent="-171450">
              <a:buFont typeface="Arial" panose="020B0604020202020204" pitchFamily="34" charset="0"/>
              <a:buChar char="•"/>
            </a:pPr>
            <a:r>
              <a:rPr lang="en-US" dirty="0"/>
              <a:t>How to access the slides</a:t>
            </a:r>
          </a:p>
          <a:p>
            <a:pPr marL="628650" lvl="1" indent="-171450">
              <a:buFont typeface="Arial" panose="020B0604020202020204" pitchFamily="34" charset="0"/>
              <a:buChar char="•"/>
            </a:pPr>
            <a:r>
              <a:rPr lang="en-US" dirty="0"/>
              <a:t>How to access the lesson's assignments</a:t>
            </a:r>
          </a:p>
          <a:p>
            <a:pPr marL="171450" lvl="0" indent="-171450">
              <a:buFont typeface="Arial" panose="020B0604020202020204" pitchFamily="34" charset="0"/>
              <a:buChar char="•"/>
            </a:pPr>
            <a:r>
              <a:rPr lang="en-US" dirty="0"/>
              <a:t>What a quiz looks like</a:t>
            </a:r>
          </a:p>
          <a:p>
            <a:pPr marL="171450" lvl="0" indent="-171450">
              <a:buFont typeface="Arial" panose="020B0604020202020204" pitchFamily="34" charset="0"/>
              <a:buChar char="•"/>
            </a:pPr>
            <a:r>
              <a:rPr lang="en-US" dirty="0"/>
              <a:t>Today's programming assignment (Maze game)</a:t>
            </a:r>
          </a:p>
          <a:p>
            <a:pPr marL="171450" lvl="0" indent="-171450">
              <a:buFont typeface="Arial" panose="020B0604020202020204" pitchFamily="34" charset="0"/>
              <a:buChar char="•"/>
            </a:pPr>
            <a:r>
              <a:rPr lang="en-US" dirty="0"/>
              <a:t>What the Grades menu looks like, how to go to a submission and then the assignment for that submission</a:t>
            </a:r>
          </a:p>
          <a:p>
            <a:pPr marL="171450" lvl="0" indent="-171450">
              <a:buFont typeface="Arial" panose="020B0604020202020204" pitchFamily="34" charset="0"/>
              <a:buChar char="•"/>
            </a:pPr>
            <a:r>
              <a:rPr lang="en-US" dirty="0"/>
              <a:t>Show the syllabus page</a:t>
            </a:r>
          </a:p>
          <a:p>
            <a:pPr marL="171450" lvl="0" indent="-171450">
              <a:buFont typeface="Arial" panose="020B0604020202020204" pitchFamily="34" charset="0"/>
              <a:buChar char="•"/>
            </a:pPr>
            <a:r>
              <a:rPr lang="en-US" dirty="0"/>
              <a:t>Show the Course Staff page</a:t>
            </a:r>
          </a:p>
          <a:p>
            <a:pPr marL="171450" lvl="0" indent="-171450">
              <a:buFont typeface="Arial" panose="020B0604020202020204" pitchFamily="34" charset="0"/>
              <a:buChar char="•"/>
            </a:pPr>
            <a:r>
              <a:rPr lang="en-US" dirty="0"/>
              <a:t>Go to the Piazza, demonstrate how to make a post</a:t>
            </a:r>
          </a:p>
        </p:txBody>
      </p:sp>
      <p:sp>
        <p:nvSpPr>
          <p:cNvPr id="4" name="Slide Number Placeholder 3"/>
          <p:cNvSpPr>
            <a:spLocks noGrp="1"/>
          </p:cNvSpPr>
          <p:nvPr>
            <p:ph type="sldNum" sz="quarter" idx="10"/>
          </p:nvPr>
        </p:nvSpPr>
        <p:spPr/>
        <p:txBody>
          <a:bodyPr/>
          <a:lstStyle/>
          <a:p>
            <a:fld id="{65F0A651-CBE8-4D52-83AA-B624D65496CF}" type="slidenum">
              <a:rPr lang="en-US" smtClean="0"/>
              <a:t>13</a:t>
            </a:fld>
            <a:endParaRPr lang="en-US"/>
          </a:p>
        </p:txBody>
      </p:sp>
    </p:spTree>
    <p:extLst>
      <p:ext uri="{BB962C8B-B14F-4D97-AF65-F5344CB8AC3E}">
        <p14:creationId xmlns:p14="http://schemas.microsoft.com/office/powerpoint/2010/main" val="565882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them know the major sources of help.</a:t>
            </a:r>
          </a:p>
          <a:p>
            <a:r>
              <a:rPr lang="en-US" dirty="0"/>
              <a:t>The piazza is one of the most preferred ways.</a:t>
            </a:r>
            <a:br>
              <a:rPr lang="en-US" dirty="0"/>
            </a:br>
            <a:r>
              <a:rPr lang="en-US" dirty="0"/>
              <a:t>They need to follow its rules: no posting code publicly (honor code violation).</a:t>
            </a:r>
          </a:p>
          <a:p>
            <a:r>
              <a:rPr lang="en-US" dirty="0"/>
              <a:t>There are also office hours scheduled, and of course the class time.</a:t>
            </a:r>
          </a:p>
          <a:p>
            <a:r>
              <a:rPr lang="en-US" dirty="0"/>
              <a:t>They can get help from each other, but need to be careful.</a:t>
            </a:r>
          </a:p>
        </p:txBody>
      </p:sp>
      <p:sp>
        <p:nvSpPr>
          <p:cNvPr id="4" name="Slide Number Placeholder 3"/>
          <p:cNvSpPr>
            <a:spLocks noGrp="1"/>
          </p:cNvSpPr>
          <p:nvPr>
            <p:ph type="sldNum" sz="quarter" idx="10"/>
          </p:nvPr>
        </p:nvSpPr>
        <p:spPr/>
        <p:txBody>
          <a:bodyPr/>
          <a:lstStyle/>
          <a:p>
            <a:fld id="{65F0A651-CBE8-4D52-83AA-B624D65496CF}" type="slidenum">
              <a:rPr lang="en-US" smtClean="0"/>
              <a:t>14</a:t>
            </a:fld>
            <a:endParaRPr lang="en-US"/>
          </a:p>
        </p:txBody>
      </p:sp>
    </p:spTree>
    <p:extLst>
      <p:ext uri="{BB962C8B-B14F-4D97-AF65-F5344CB8AC3E}">
        <p14:creationId xmlns:p14="http://schemas.microsoft.com/office/powerpoint/2010/main" val="3626289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the bad news that there is a final exam and a final project.</a:t>
            </a:r>
          </a:p>
          <a:p>
            <a:r>
              <a:rPr lang="en-US" dirty="0"/>
              <a:t>The exam is cumulative, will talk more about it nearer the end of the semester.</a:t>
            </a:r>
          </a:p>
          <a:p>
            <a:r>
              <a:rPr lang="en-US" dirty="0"/>
              <a:t>Exams are important for assessing their understanding and motivating them to master the material.</a:t>
            </a:r>
          </a:p>
          <a:p>
            <a:r>
              <a:rPr lang="en-US" dirty="0"/>
              <a:t>There are several mini-projects throughout the course, and then one big final project.</a:t>
            </a:r>
          </a:p>
          <a:p>
            <a:r>
              <a:rPr lang="en-US" dirty="0"/>
              <a:t>A lot of class-time will be dedicated to working on the final project.</a:t>
            </a:r>
          </a:p>
        </p:txBody>
      </p:sp>
      <p:sp>
        <p:nvSpPr>
          <p:cNvPr id="4" name="Slide Number Placeholder 3"/>
          <p:cNvSpPr>
            <a:spLocks noGrp="1"/>
          </p:cNvSpPr>
          <p:nvPr>
            <p:ph type="sldNum" sz="quarter" idx="10"/>
          </p:nvPr>
        </p:nvSpPr>
        <p:spPr/>
        <p:txBody>
          <a:bodyPr/>
          <a:lstStyle/>
          <a:p>
            <a:fld id="{65F0A651-CBE8-4D52-83AA-B624D65496CF}" type="slidenum">
              <a:rPr lang="en-US" smtClean="0"/>
              <a:t>15</a:t>
            </a:fld>
            <a:endParaRPr lang="en-US"/>
          </a:p>
        </p:txBody>
      </p:sp>
    </p:spTree>
    <p:extLst>
      <p:ext uri="{BB962C8B-B14F-4D97-AF65-F5344CB8AC3E}">
        <p14:creationId xmlns:p14="http://schemas.microsoft.com/office/powerpoint/2010/main" val="174112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must not take code from anyone besides the course staff.</a:t>
            </a:r>
          </a:p>
          <a:p>
            <a:r>
              <a:rPr lang="en-US" dirty="0"/>
              <a:t>Doing so is an honor code violation, and we have ways of detecting that (e.g., MOSS).</a:t>
            </a:r>
          </a:p>
          <a:p>
            <a:r>
              <a:rPr lang="en-US" dirty="0"/>
              <a:t>When you get help from peers, it can only be high level conceptual help or motivational.</a:t>
            </a:r>
          </a:p>
          <a:p>
            <a:r>
              <a:rPr lang="en-US" dirty="0"/>
              <a:t>You are encouraged to help each other, but do not share code or look at each other's solutions.</a:t>
            </a:r>
          </a:p>
          <a:p>
            <a:r>
              <a:rPr lang="en-US" dirty="0"/>
              <a:t>All of this is laid out in the Cheating Collaboration Communication Page on Canvas.</a:t>
            </a:r>
          </a:p>
        </p:txBody>
      </p:sp>
      <p:sp>
        <p:nvSpPr>
          <p:cNvPr id="4" name="Slide Number Placeholder 3"/>
          <p:cNvSpPr>
            <a:spLocks noGrp="1"/>
          </p:cNvSpPr>
          <p:nvPr>
            <p:ph type="sldNum" sz="quarter" idx="10"/>
          </p:nvPr>
        </p:nvSpPr>
        <p:spPr/>
        <p:txBody>
          <a:bodyPr/>
          <a:lstStyle/>
          <a:p>
            <a:fld id="{65F0A651-CBE8-4D52-83AA-B624D65496CF}" type="slidenum">
              <a:rPr lang="en-US" smtClean="0"/>
              <a:t>16</a:t>
            </a:fld>
            <a:endParaRPr lang="en-US"/>
          </a:p>
        </p:txBody>
      </p:sp>
    </p:spTree>
    <p:extLst>
      <p:ext uri="{BB962C8B-B14F-4D97-AF65-F5344CB8AC3E}">
        <p14:creationId xmlns:p14="http://schemas.microsoft.com/office/powerpoint/2010/main" val="162683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let them ask whatever questions they have now.</a:t>
            </a:r>
          </a:p>
        </p:txBody>
      </p:sp>
      <p:sp>
        <p:nvSpPr>
          <p:cNvPr id="4" name="Slide Number Placeholder 3"/>
          <p:cNvSpPr>
            <a:spLocks noGrp="1"/>
          </p:cNvSpPr>
          <p:nvPr>
            <p:ph type="sldNum" sz="quarter" idx="10"/>
          </p:nvPr>
        </p:nvSpPr>
        <p:spPr/>
        <p:txBody>
          <a:bodyPr/>
          <a:lstStyle/>
          <a:p>
            <a:fld id="{65F0A651-CBE8-4D52-83AA-B624D65496CF}" type="slidenum">
              <a:rPr lang="en-US" smtClean="0"/>
              <a:t>17</a:t>
            </a:fld>
            <a:endParaRPr lang="en-US"/>
          </a:p>
        </p:txBody>
      </p:sp>
    </p:spTree>
    <p:extLst>
      <p:ext uri="{BB962C8B-B14F-4D97-AF65-F5344CB8AC3E}">
        <p14:creationId xmlns:p14="http://schemas.microsoft.com/office/powerpoint/2010/main" val="159712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will leave, but ask them to stay and work on assignments. You can check to see how many are actually done before class starts, and gauge if too many are leaving. Still, the early material is easy so don’t necessarily need to hold them down.</a:t>
            </a:r>
          </a:p>
        </p:txBody>
      </p:sp>
      <p:sp>
        <p:nvSpPr>
          <p:cNvPr id="4" name="Slide Number Placeholder 3"/>
          <p:cNvSpPr>
            <a:spLocks noGrp="1"/>
          </p:cNvSpPr>
          <p:nvPr>
            <p:ph type="sldNum" sz="quarter" idx="10"/>
          </p:nvPr>
        </p:nvSpPr>
        <p:spPr/>
        <p:txBody>
          <a:bodyPr/>
          <a:lstStyle/>
          <a:p>
            <a:fld id="{65F0A651-CBE8-4D52-83AA-B624D65496CF}" type="slidenum">
              <a:rPr lang="en-US" smtClean="0"/>
              <a:t>18</a:t>
            </a:fld>
            <a:endParaRPr lang="en-US"/>
          </a:p>
        </p:txBody>
      </p:sp>
    </p:spTree>
    <p:extLst>
      <p:ext uri="{BB962C8B-B14F-4D97-AF65-F5344CB8AC3E}">
        <p14:creationId xmlns:p14="http://schemas.microsoft.com/office/powerpoint/2010/main" val="322451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meant to introduce you to the students. You are free to customize it as you see fit. I gave them my title, discipline, research background, and teaching experience. You are free to give whatever information you think is relevant to make you seem more authoritative/approachable/etc.</a:t>
            </a:r>
          </a:p>
        </p:txBody>
      </p:sp>
      <p:sp>
        <p:nvSpPr>
          <p:cNvPr id="4" name="Slide Number Placeholder 3"/>
          <p:cNvSpPr>
            <a:spLocks noGrp="1"/>
          </p:cNvSpPr>
          <p:nvPr>
            <p:ph type="sldNum" sz="quarter" idx="10"/>
          </p:nvPr>
        </p:nvSpPr>
        <p:spPr/>
        <p:txBody>
          <a:bodyPr/>
          <a:lstStyle/>
          <a:p>
            <a:fld id="{65F0A651-CBE8-4D52-83AA-B624D65496CF}" type="slidenum">
              <a:rPr lang="en-US" smtClean="0"/>
              <a:t>2</a:t>
            </a:fld>
            <a:endParaRPr lang="en-US"/>
          </a:p>
        </p:txBody>
      </p:sp>
    </p:spTree>
    <p:extLst>
      <p:ext uri="{BB962C8B-B14F-4D97-AF65-F5344CB8AC3E}">
        <p14:creationId xmlns:p14="http://schemas.microsoft.com/office/powerpoint/2010/main" val="18379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meant to show photos of the other course staff. In particular, you can show photos of the other instructors and teaching assistants, and give their names. You want students to be comfortable approaching the teaching assistants. This information should also be on the course site.</a:t>
            </a:r>
          </a:p>
        </p:txBody>
      </p:sp>
      <p:sp>
        <p:nvSpPr>
          <p:cNvPr id="4" name="Slide Number Placeholder 3"/>
          <p:cNvSpPr>
            <a:spLocks noGrp="1"/>
          </p:cNvSpPr>
          <p:nvPr>
            <p:ph type="sldNum" sz="quarter" idx="10"/>
          </p:nvPr>
        </p:nvSpPr>
        <p:spPr/>
        <p:txBody>
          <a:bodyPr/>
          <a:lstStyle/>
          <a:p>
            <a:fld id="{65F0A651-CBE8-4D52-83AA-B624D65496CF}" type="slidenum">
              <a:rPr lang="en-US" smtClean="0"/>
              <a:t>3</a:t>
            </a:fld>
            <a:endParaRPr lang="en-US"/>
          </a:p>
        </p:txBody>
      </p:sp>
    </p:spTree>
    <p:extLst>
      <p:ext uri="{BB962C8B-B14F-4D97-AF65-F5344CB8AC3E}">
        <p14:creationId xmlns:p14="http://schemas.microsoft.com/office/powerpoint/2010/main" val="211219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statistics break down who the students are and give them a sense of who their classmates are. These numbers are accurate for Fall 2017.</a:t>
            </a:r>
          </a:p>
        </p:txBody>
      </p:sp>
      <p:sp>
        <p:nvSpPr>
          <p:cNvPr id="4" name="Slide Number Placeholder 3"/>
          <p:cNvSpPr>
            <a:spLocks noGrp="1"/>
          </p:cNvSpPr>
          <p:nvPr>
            <p:ph type="sldNum" sz="quarter" idx="10"/>
          </p:nvPr>
        </p:nvSpPr>
        <p:spPr/>
        <p:txBody>
          <a:bodyPr/>
          <a:lstStyle/>
          <a:p>
            <a:fld id="{65F0A651-CBE8-4D52-83AA-B624D65496CF}" type="slidenum">
              <a:rPr lang="en-US" smtClean="0"/>
              <a:t>4</a:t>
            </a:fld>
            <a:endParaRPr lang="en-US"/>
          </a:p>
        </p:txBody>
      </p:sp>
    </p:spTree>
    <p:extLst>
      <p:ext uri="{BB962C8B-B14F-4D97-AF65-F5344CB8AC3E}">
        <p14:creationId xmlns:p14="http://schemas.microsoft.com/office/powerpoint/2010/main" val="3858962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 different force-add policy, but this is the current one for the department.</a:t>
            </a:r>
          </a:p>
        </p:txBody>
      </p:sp>
      <p:sp>
        <p:nvSpPr>
          <p:cNvPr id="4" name="Slide Number Placeholder 3"/>
          <p:cNvSpPr>
            <a:spLocks noGrp="1"/>
          </p:cNvSpPr>
          <p:nvPr>
            <p:ph type="sldNum" sz="quarter" idx="10"/>
          </p:nvPr>
        </p:nvSpPr>
        <p:spPr/>
        <p:txBody>
          <a:bodyPr/>
          <a:lstStyle/>
          <a:p>
            <a:fld id="{65F0A651-CBE8-4D52-83AA-B624D65496CF}" type="slidenum">
              <a:rPr lang="en-US" smtClean="0"/>
              <a:t>5</a:t>
            </a:fld>
            <a:endParaRPr lang="en-US"/>
          </a:p>
        </p:txBody>
      </p:sp>
    </p:spTree>
    <p:extLst>
      <p:ext uri="{BB962C8B-B14F-4D97-AF65-F5344CB8AC3E}">
        <p14:creationId xmlns:p14="http://schemas.microsoft.com/office/powerpoint/2010/main" val="211347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the students that this course is named "Introduction to Programming in Python", and therefore they will be learning to program in Python.</a:t>
            </a:r>
          </a:p>
          <a:p>
            <a:pPr marL="171450" indent="-171450">
              <a:buFont typeface="Arial" panose="020B0604020202020204" pitchFamily="34" charset="0"/>
              <a:buChar char="•"/>
            </a:pPr>
            <a:r>
              <a:rPr lang="en-US" dirty="0"/>
              <a:t>This course has no prerequisites</a:t>
            </a:r>
          </a:p>
          <a:p>
            <a:pPr marL="171450" indent="-171450">
              <a:buFont typeface="Arial" panose="020B0604020202020204" pitchFamily="34" charset="0"/>
              <a:buChar char="•"/>
            </a:pPr>
            <a:r>
              <a:rPr lang="en-US" dirty="0"/>
              <a:t>Although some students have prior experience, it is assumed that you have no prior programming experience</a:t>
            </a:r>
          </a:p>
          <a:p>
            <a:pPr marL="171450" indent="-171450">
              <a:buFont typeface="Arial" panose="020B0604020202020204" pitchFamily="34" charset="0"/>
              <a:buChar char="•"/>
            </a:pPr>
            <a:r>
              <a:rPr lang="en-US" dirty="0"/>
              <a:t>Basic digital literacy is expected – you should know how to use a web-browser</a:t>
            </a:r>
          </a:p>
        </p:txBody>
      </p:sp>
      <p:sp>
        <p:nvSpPr>
          <p:cNvPr id="4" name="Slide Number Placeholder 3"/>
          <p:cNvSpPr>
            <a:spLocks noGrp="1"/>
          </p:cNvSpPr>
          <p:nvPr>
            <p:ph type="sldNum" sz="quarter" idx="10"/>
          </p:nvPr>
        </p:nvSpPr>
        <p:spPr/>
        <p:txBody>
          <a:bodyPr/>
          <a:lstStyle/>
          <a:p>
            <a:fld id="{65F0A651-CBE8-4D52-83AA-B624D65496CF}" type="slidenum">
              <a:rPr lang="en-US" smtClean="0"/>
              <a:t>6</a:t>
            </a:fld>
            <a:endParaRPr lang="en-US"/>
          </a:p>
        </p:txBody>
      </p:sp>
    </p:spTree>
    <p:extLst>
      <p:ext uri="{BB962C8B-B14F-4D97-AF65-F5344CB8AC3E}">
        <p14:creationId xmlns:p14="http://schemas.microsoft.com/office/powerpoint/2010/main" val="310731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required textbook for the course.</a:t>
            </a:r>
          </a:p>
          <a:p>
            <a:r>
              <a:rPr lang="en-US" dirty="0"/>
              <a:t>There are three optional textbooks available, two of which are free online.</a:t>
            </a:r>
          </a:p>
          <a:p>
            <a:r>
              <a:rPr lang="en-US" dirty="0"/>
              <a:t>Some lessons will have readings highlighted for it.</a:t>
            </a:r>
          </a:p>
          <a:p>
            <a:r>
              <a:rPr lang="en-US" dirty="0"/>
              <a:t>But again, no one is required to buy any textbooks.</a:t>
            </a:r>
          </a:p>
        </p:txBody>
      </p:sp>
      <p:sp>
        <p:nvSpPr>
          <p:cNvPr id="4" name="Slide Number Placeholder 3"/>
          <p:cNvSpPr>
            <a:spLocks noGrp="1"/>
          </p:cNvSpPr>
          <p:nvPr>
            <p:ph type="sldNum" sz="quarter" idx="10"/>
          </p:nvPr>
        </p:nvSpPr>
        <p:spPr/>
        <p:txBody>
          <a:bodyPr/>
          <a:lstStyle/>
          <a:p>
            <a:fld id="{65F0A651-CBE8-4D52-83AA-B624D65496CF}" type="slidenum">
              <a:rPr lang="en-US" smtClean="0"/>
              <a:t>7</a:t>
            </a:fld>
            <a:endParaRPr lang="en-US"/>
          </a:p>
        </p:txBody>
      </p:sp>
    </p:spTree>
    <p:extLst>
      <p:ext uri="{BB962C8B-B14F-4D97-AF65-F5344CB8AC3E}">
        <p14:creationId xmlns:p14="http://schemas.microsoft.com/office/powerpoint/2010/main" val="243627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when you outline the major course format.</a:t>
            </a:r>
          </a:p>
          <a:p>
            <a:pPr marL="171450" indent="-171450">
              <a:buFont typeface="Arial" panose="020B0604020202020204" pitchFamily="34" charset="0"/>
              <a:buChar char="•"/>
            </a:pPr>
            <a:r>
              <a:rPr lang="en-US" dirty="0"/>
              <a:t>You want to explain the weekly module format, and the format of lessons.</a:t>
            </a:r>
          </a:p>
          <a:p>
            <a:pPr marL="171450" indent="-171450">
              <a:buFont typeface="Arial" panose="020B0604020202020204" pitchFamily="34" charset="0"/>
              <a:buChar char="•"/>
            </a:pPr>
            <a:r>
              <a:rPr lang="en-US" dirty="0"/>
              <a:t>Mention that lessons do not necessarily always have a quiz and programming problems, but they will have one of those.</a:t>
            </a:r>
          </a:p>
          <a:p>
            <a:pPr marL="171450" indent="-171450">
              <a:buFont typeface="Arial" panose="020B0604020202020204" pitchFamily="34" charset="0"/>
              <a:buChar char="•"/>
            </a:pPr>
            <a:r>
              <a:rPr lang="en-US" dirty="0"/>
              <a:t>You can speak a little bit about the video lessons – students should check them out, but they can also just read the transcript or skim the slides if they feel confident about the material.</a:t>
            </a:r>
          </a:p>
          <a:p>
            <a:pPr marL="171450" indent="-171450">
              <a:buFont typeface="Arial" panose="020B0604020202020204" pitchFamily="34" charset="0"/>
              <a:buChar char="•"/>
            </a:pPr>
            <a:r>
              <a:rPr lang="en-US" dirty="0"/>
              <a:t>Don't worry about explaining anything too in-depth at this point.</a:t>
            </a:r>
          </a:p>
        </p:txBody>
      </p:sp>
      <p:sp>
        <p:nvSpPr>
          <p:cNvPr id="4" name="Slide Number Placeholder 3"/>
          <p:cNvSpPr>
            <a:spLocks noGrp="1"/>
          </p:cNvSpPr>
          <p:nvPr>
            <p:ph type="sldNum" sz="quarter" idx="10"/>
          </p:nvPr>
        </p:nvSpPr>
        <p:spPr/>
        <p:txBody>
          <a:bodyPr/>
          <a:lstStyle/>
          <a:p>
            <a:fld id="{65F0A651-CBE8-4D52-83AA-B624D65496CF}" type="slidenum">
              <a:rPr lang="en-US" smtClean="0"/>
              <a:t>8</a:t>
            </a:fld>
            <a:endParaRPr lang="en-US"/>
          </a:p>
        </p:txBody>
      </p:sp>
    </p:spTree>
    <p:extLst>
      <p:ext uri="{BB962C8B-B14F-4D97-AF65-F5344CB8AC3E}">
        <p14:creationId xmlns:p14="http://schemas.microsoft.com/office/powerpoint/2010/main" val="3819801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the assignments for a module open the Friday before the module starts</a:t>
            </a:r>
          </a:p>
          <a:p>
            <a:pPr marL="171450" indent="-171450">
              <a:buFont typeface="Arial" panose="020B0604020202020204" pitchFamily="34" charset="0"/>
              <a:buChar char="•"/>
            </a:pPr>
            <a:r>
              <a:rPr lang="en-US" dirty="0"/>
              <a:t>Those assignments will lock two weeks later</a:t>
            </a:r>
          </a:p>
          <a:p>
            <a:pPr marL="171450" indent="-171450">
              <a:buFont typeface="Arial" panose="020B0604020202020204" pitchFamily="34" charset="0"/>
              <a:buChar char="•"/>
            </a:pPr>
            <a:r>
              <a:rPr lang="en-US" dirty="0"/>
              <a:t>Recommend that they complete assignments during their week, rather than waiting till the deadline</a:t>
            </a:r>
          </a:p>
          <a:p>
            <a:pPr marL="171450" indent="-171450">
              <a:buFont typeface="Arial" panose="020B0604020202020204" pitchFamily="34" charset="0"/>
              <a:buChar char="•"/>
            </a:pPr>
            <a:r>
              <a:rPr lang="en-US" dirty="0"/>
              <a:t>Once a module locks, no submissions are possible (don't waver on this – you'll be eaten alive reopening assignments)</a:t>
            </a:r>
          </a:p>
          <a:p>
            <a:pPr marL="171450" indent="-171450">
              <a:buFont typeface="Arial" panose="020B0604020202020204" pitchFamily="34" charset="0"/>
              <a:buChar char="•"/>
            </a:pPr>
            <a:r>
              <a:rPr lang="en-US" dirty="0"/>
              <a:t>But on the plus side, there are no late penalties.</a:t>
            </a:r>
          </a:p>
        </p:txBody>
      </p:sp>
      <p:sp>
        <p:nvSpPr>
          <p:cNvPr id="4" name="Slide Number Placeholder 3"/>
          <p:cNvSpPr>
            <a:spLocks noGrp="1"/>
          </p:cNvSpPr>
          <p:nvPr>
            <p:ph type="sldNum" sz="quarter" idx="10"/>
          </p:nvPr>
        </p:nvSpPr>
        <p:spPr/>
        <p:txBody>
          <a:bodyPr/>
          <a:lstStyle/>
          <a:p>
            <a:fld id="{65F0A651-CBE8-4D52-83AA-B624D65496CF}" type="slidenum">
              <a:rPr lang="en-US" smtClean="0"/>
              <a:t>9</a:t>
            </a:fld>
            <a:endParaRPr lang="en-US"/>
          </a:p>
        </p:txBody>
      </p:sp>
    </p:spTree>
    <p:extLst>
      <p:ext uri="{BB962C8B-B14F-4D97-AF65-F5344CB8AC3E}">
        <p14:creationId xmlns:p14="http://schemas.microsoft.com/office/powerpoint/2010/main" val="29226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1/16/2018</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27064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95469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735506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74320">
              <a:defRPr/>
            </a:lvl1pPr>
            <a:lvl2pPr marL="457200" indent="-182880">
              <a:buFont typeface="Arial" panose="020B0604020202020204" pitchFamily="34" charset="0"/>
              <a:buChar char="•"/>
              <a:defRPr/>
            </a:lvl2pPr>
            <a:lvl3pPr marL="731520" indent="-274320">
              <a:buSzPct val="70000"/>
              <a:buFont typeface="Courier New" panose="02070309020205020404" pitchFamily="49" charset="0"/>
              <a:buChar char="o"/>
              <a:defRPr/>
            </a:lvl3pPr>
            <a:lvl4pPr marL="1005840" indent="-274320">
              <a:buSzPct val="70000"/>
              <a:buFont typeface="Wingdings" panose="05000000000000000000" pitchFamily="2" charset="2"/>
              <a:buChar char="Ø"/>
              <a:defRPr/>
            </a:lvl4pPr>
            <a:lvl5pPr marL="1280160" indent="-274320">
              <a:buSzPct val="700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24FC6A9-4111-4AC1-868B-C72ADE60B03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06200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4FC6A9-4111-4AC1-868B-C72ADE60B03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643694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FC6A9-4111-4AC1-868B-C72ADE60B037}"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94694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FC6A9-4111-4AC1-868B-C72ADE60B037}"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22403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FC6A9-4111-4AC1-868B-C72ADE60B037}"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72229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FC6A9-4111-4AC1-868B-C72ADE60B037}"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86202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D24FC6A9-4111-4AC1-868B-C72ADE60B037}"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185036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1/16/2018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36937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24FC6A9-4111-4AC1-868B-C72ADE60B037}" type="datetimeFigureOut">
              <a:rPr lang="en-US" smtClean="0"/>
              <a:t>1/16/2018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9040134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274320" algn="l" defTabSz="914400" rtl="0" eaLnBrk="1" latinLnBrk="0" hangingPunct="1">
        <a:lnSpc>
          <a:spcPct val="85000"/>
        </a:lnSpc>
        <a:spcBef>
          <a:spcPts val="1300"/>
        </a:spcBef>
        <a:buFont typeface="Arial" panose="020B0604020202020204" pitchFamily="34" charset="0"/>
        <a:buChar char="•"/>
        <a:defRPr sz="2400" kern="1200">
          <a:solidFill>
            <a:schemeClr val="tx1">
              <a:lumMod val="85000"/>
              <a:lumOff val="15000"/>
            </a:schemeClr>
          </a:solidFill>
          <a:latin typeface="+mn-lt"/>
          <a:ea typeface="+mn-ea"/>
          <a:cs typeface="+mn-cs"/>
        </a:defRPr>
      </a:lvl1pPr>
      <a:lvl2pPr marL="548640" indent="-274320" algn="l" defTabSz="914400" rtl="0" eaLnBrk="1" latinLnBrk="0" hangingPunct="1">
        <a:lnSpc>
          <a:spcPct val="85000"/>
        </a:lnSpc>
        <a:spcBef>
          <a:spcPts val="600"/>
        </a:spcBef>
        <a:buSzPct val="80000"/>
        <a:buFont typeface="Wingdings" panose="05000000000000000000" pitchFamily="2" charset="2"/>
        <a:buChar char="§"/>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canvas.vt.edu/courses/66476/modul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notesSlide" Target="../notesSlides/notesSlide13.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9.svg"/><Relationship Id="rId5" Type="http://schemas.openxmlformats.org/officeDocument/2006/relationships/diagramQuickStyle" Target="../diagrams/quickStyle2.xml"/><Relationship Id="rId15" Type="http://schemas.openxmlformats.org/officeDocument/2006/relationships/image" Target="../media/image23.svg"/><Relationship Id="rId10" Type="http://schemas.openxmlformats.org/officeDocument/2006/relationships/image" Target="../media/image18.png"/><Relationship Id="rId19" Type="http://schemas.microsoft.com/office/2007/relationships/hdphoto" Target="../media/hdphoto1.wdp"/><Relationship Id="rId4" Type="http://schemas.openxmlformats.org/officeDocument/2006/relationships/diagramLayout" Target="../diagrams/layout2.xml"/><Relationship Id="rId9" Type="http://schemas.openxmlformats.org/officeDocument/2006/relationships/image" Target="../media/image17.sv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cs.vt.edu/undergraduate/surve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mailto:csundergrad@cs.vt.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nteractivepython.org/runestone/static/thinkcspy/index.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amazon.com/dp/1840786426/ref=cm_sw_r_cp_dp_T1_YcSrzbRQ6Z24N" TargetMode="External"/><Relationship Id="rId4" Type="http://schemas.openxmlformats.org/officeDocument/2006/relationships/hyperlink" Target="https://automatetheboringstuff.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E5E4-9610-462F-904A-B500274C5C3D}"/>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3D766791-3667-40B9-BE78-4207513557D9}"/>
              </a:ext>
            </a:extLst>
          </p:cNvPr>
          <p:cNvSpPr>
            <a:spLocks noGrp="1"/>
          </p:cNvSpPr>
          <p:nvPr>
            <p:ph type="subTitle" idx="1"/>
          </p:nvPr>
        </p:nvSpPr>
        <p:spPr/>
        <p:txBody>
          <a:bodyPr/>
          <a:lstStyle/>
          <a:p>
            <a:r>
              <a:rPr lang="en-US" dirty="0"/>
              <a:t>Week 0 – Day 1</a:t>
            </a:r>
          </a:p>
          <a:p>
            <a:r>
              <a:rPr lang="en-US" dirty="0"/>
              <a:t>CS-1064 Intro to Python</a:t>
            </a:r>
          </a:p>
        </p:txBody>
      </p:sp>
      <p:sp>
        <p:nvSpPr>
          <p:cNvPr id="4" name="TextBox 3">
            <a:extLst>
              <a:ext uri="{FF2B5EF4-FFF2-40B4-BE49-F238E27FC236}">
                <a16:creationId xmlns:a16="http://schemas.microsoft.com/office/drawing/2014/main" id="{AF66BC51-F074-4BE1-804E-2067EC111B6B}"/>
              </a:ext>
            </a:extLst>
          </p:cNvPr>
          <p:cNvSpPr txBox="1"/>
          <p:nvPr/>
        </p:nvSpPr>
        <p:spPr>
          <a:xfrm>
            <a:off x="667512" y="5426350"/>
            <a:ext cx="5047920" cy="369332"/>
          </a:xfrm>
          <a:prstGeom prst="rect">
            <a:avLst/>
          </a:prstGeom>
          <a:noFill/>
        </p:spPr>
        <p:txBody>
          <a:bodyPr wrap="none" rtlCol="0">
            <a:spAutoFit/>
          </a:bodyPr>
          <a:lstStyle/>
          <a:p>
            <a:r>
              <a:rPr lang="en-US" dirty="0">
                <a:solidFill>
                  <a:schemeClr val="bg1"/>
                </a:solidFill>
              </a:rPr>
              <a:t>Dr. Panagiotis Apostolellis, Virginia Tech, Spring 2018</a:t>
            </a:r>
          </a:p>
        </p:txBody>
      </p:sp>
    </p:spTree>
    <p:extLst>
      <p:ext uri="{BB962C8B-B14F-4D97-AF65-F5344CB8AC3E}">
        <p14:creationId xmlns:p14="http://schemas.microsoft.com/office/powerpoint/2010/main" val="220935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88AB-8F94-4641-A7E1-801D0784CE02}"/>
              </a:ext>
            </a:extLst>
          </p:cNvPr>
          <p:cNvSpPr>
            <a:spLocks noGrp="1"/>
          </p:cNvSpPr>
          <p:nvPr>
            <p:ph type="title"/>
          </p:nvPr>
        </p:nvSpPr>
        <p:spPr>
          <a:xfrm>
            <a:off x="657224" y="499533"/>
            <a:ext cx="10772775" cy="1658198"/>
          </a:xfrm>
        </p:spPr>
        <p:txBody>
          <a:bodyPr>
            <a:normAutofit/>
          </a:bodyPr>
          <a:lstStyle/>
          <a:p>
            <a:r>
              <a:rPr lang="en-US"/>
              <a:t>Class Time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198102511"/>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48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26B3BD1-1A98-4082-85DF-2FBC74561E92}"/>
                                            </p:graphicEl>
                                          </p:spTgt>
                                        </p:tgtEl>
                                        <p:attrNameLst>
                                          <p:attrName>style.visibility</p:attrName>
                                        </p:attrNameLst>
                                      </p:cBhvr>
                                      <p:to>
                                        <p:strVal val="visible"/>
                                      </p:to>
                                    </p:set>
                                    <p:animEffect transition="in" filter="fade">
                                      <p:cBhvr>
                                        <p:cTn id="7" dur="500"/>
                                        <p:tgtEl>
                                          <p:spTgt spid="5">
                                            <p:graphicEl>
                                              <a:dgm id="{626B3BD1-1A98-4082-85DF-2FBC74561E9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BC4E4E5-9EDA-448A-B14F-ECA1B49D9437}"/>
                                            </p:graphicEl>
                                          </p:spTgt>
                                        </p:tgtEl>
                                        <p:attrNameLst>
                                          <p:attrName>style.visibility</p:attrName>
                                        </p:attrNameLst>
                                      </p:cBhvr>
                                      <p:to>
                                        <p:strVal val="visible"/>
                                      </p:to>
                                    </p:set>
                                    <p:animEffect transition="in" filter="fade">
                                      <p:cBhvr>
                                        <p:cTn id="10" dur="500"/>
                                        <p:tgtEl>
                                          <p:spTgt spid="5">
                                            <p:graphicEl>
                                              <a:dgm id="{0BC4E4E5-9EDA-448A-B14F-ECA1B49D943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B50ABD39-557E-4B15-A06A-D55B9C4E31CC}"/>
                                            </p:graphicEl>
                                          </p:spTgt>
                                        </p:tgtEl>
                                        <p:attrNameLst>
                                          <p:attrName>style.visibility</p:attrName>
                                        </p:attrNameLst>
                                      </p:cBhvr>
                                      <p:to>
                                        <p:strVal val="visible"/>
                                      </p:to>
                                    </p:set>
                                    <p:animEffect transition="in" filter="fade">
                                      <p:cBhvr>
                                        <p:cTn id="13" dur="500"/>
                                        <p:tgtEl>
                                          <p:spTgt spid="5">
                                            <p:graphicEl>
                                              <a:dgm id="{B50ABD39-557E-4B15-A06A-D55B9C4E31C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1D713155-31C8-4D38-B2C7-BBEFC326DFDA}"/>
                                            </p:graphicEl>
                                          </p:spTgt>
                                        </p:tgtEl>
                                        <p:attrNameLst>
                                          <p:attrName>style.visibility</p:attrName>
                                        </p:attrNameLst>
                                      </p:cBhvr>
                                      <p:to>
                                        <p:strVal val="visible"/>
                                      </p:to>
                                    </p:set>
                                    <p:animEffect transition="in" filter="fade">
                                      <p:cBhvr>
                                        <p:cTn id="16" dur="500"/>
                                        <p:tgtEl>
                                          <p:spTgt spid="5">
                                            <p:graphicEl>
                                              <a:dgm id="{1D713155-31C8-4D38-B2C7-BBEFC326DFDA}"/>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graphicEl>
                                              <a:dgm id="{5F185675-1EAC-4FF2-9E72-30A60F79C341}"/>
                                            </p:graphicEl>
                                          </p:spTgt>
                                        </p:tgtEl>
                                        <p:attrNameLst>
                                          <p:attrName>style.visibility</p:attrName>
                                        </p:attrNameLst>
                                      </p:cBhvr>
                                      <p:to>
                                        <p:strVal val="visible"/>
                                      </p:to>
                                    </p:set>
                                    <p:animEffect transition="in" filter="fade">
                                      <p:cBhvr>
                                        <p:cTn id="21" dur="500"/>
                                        <p:tgtEl>
                                          <p:spTgt spid="5">
                                            <p:graphicEl>
                                              <a:dgm id="{5F185675-1EAC-4FF2-9E72-30A60F79C341}"/>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1369D18-9D47-4A6C-9387-D6EFA12520F1}"/>
                                            </p:graphicEl>
                                          </p:spTgt>
                                        </p:tgtEl>
                                        <p:attrNameLst>
                                          <p:attrName>style.visibility</p:attrName>
                                        </p:attrNameLst>
                                      </p:cBhvr>
                                      <p:to>
                                        <p:strVal val="visible"/>
                                      </p:to>
                                    </p:set>
                                    <p:animEffect transition="in" filter="fade">
                                      <p:cBhvr>
                                        <p:cTn id="24" dur="500"/>
                                        <p:tgtEl>
                                          <p:spTgt spid="5">
                                            <p:graphicEl>
                                              <a:dgm id="{D1369D18-9D47-4A6C-9387-D6EFA12520F1}"/>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D9629907-7842-432C-88C1-3375024479E9}"/>
                                            </p:graphicEl>
                                          </p:spTgt>
                                        </p:tgtEl>
                                        <p:attrNameLst>
                                          <p:attrName>style.visibility</p:attrName>
                                        </p:attrNameLst>
                                      </p:cBhvr>
                                      <p:to>
                                        <p:strVal val="visible"/>
                                      </p:to>
                                    </p:set>
                                    <p:animEffect transition="in" filter="fade">
                                      <p:cBhvr>
                                        <p:cTn id="27" dur="500"/>
                                        <p:tgtEl>
                                          <p:spTgt spid="5">
                                            <p:graphicEl>
                                              <a:dgm id="{D9629907-7842-432C-88C1-3375024479E9}"/>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1F60447D-1CC2-4F5D-BB40-74554CA1B4D4}"/>
                                            </p:graphicEl>
                                          </p:spTgt>
                                        </p:tgtEl>
                                        <p:attrNameLst>
                                          <p:attrName>style.visibility</p:attrName>
                                        </p:attrNameLst>
                                      </p:cBhvr>
                                      <p:to>
                                        <p:strVal val="visible"/>
                                      </p:to>
                                    </p:set>
                                    <p:animEffect transition="in" filter="fade">
                                      <p:cBhvr>
                                        <p:cTn id="30" dur="500"/>
                                        <p:tgtEl>
                                          <p:spTgt spid="5">
                                            <p:graphicEl>
                                              <a:dgm id="{1F60447D-1CC2-4F5D-BB40-74554CA1B4D4}"/>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graphicEl>
                                              <a:dgm id="{48D26D04-51F7-4DB4-9E52-3C373DC7748A}"/>
                                            </p:graphicEl>
                                          </p:spTgt>
                                        </p:tgtEl>
                                        <p:attrNameLst>
                                          <p:attrName>style.visibility</p:attrName>
                                        </p:attrNameLst>
                                      </p:cBhvr>
                                      <p:to>
                                        <p:strVal val="visible"/>
                                      </p:to>
                                    </p:set>
                                    <p:animEffect transition="in" filter="fade">
                                      <p:cBhvr>
                                        <p:cTn id="35" dur="500"/>
                                        <p:tgtEl>
                                          <p:spTgt spid="5">
                                            <p:graphicEl>
                                              <a:dgm id="{48D26D04-51F7-4DB4-9E52-3C373DC7748A}"/>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E7ECDA9F-036E-4BF7-BA02-84982650AEEA}"/>
                                            </p:graphicEl>
                                          </p:spTgt>
                                        </p:tgtEl>
                                        <p:attrNameLst>
                                          <p:attrName>style.visibility</p:attrName>
                                        </p:attrNameLst>
                                      </p:cBhvr>
                                      <p:to>
                                        <p:strVal val="visible"/>
                                      </p:to>
                                    </p:set>
                                    <p:animEffect transition="in" filter="fade">
                                      <p:cBhvr>
                                        <p:cTn id="38" dur="500"/>
                                        <p:tgtEl>
                                          <p:spTgt spid="5">
                                            <p:graphicEl>
                                              <a:dgm id="{E7ECDA9F-036E-4BF7-BA02-84982650AEEA}"/>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0C1DE241-6B84-40F0-A640-F974EAE6E38A}"/>
                                            </p:graphicEl>
                                          </p:spTgt>
                                        </p:tgtEl>
                                        <p:attrNameLst>
                                          <p:attrName>style.visibility</p:attrName>
                                        </p:attrNameLst>
                                      </p:cBhvr>
                                      <p:to>
                                        <p:strVal val="visible"/>
                                      </p:to>
                                    </p:set>
                                    <p:animEffect transition="in" filter="fade">
                                      <p:cBhvr>
                                        <p:cTn id="41" dur="500"/>
                                        <p:tgtEl>
                                          <p:spTgt spid="5">
                                            <p:graphicEl>
                                              <a:dgm id="{0C1DE241-6B84-40F0-A640-F974EAE6E38A}"/>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1A41A70B-6F6D-4B91-80A2-CFA8C6DAB9CB}"/>
                                            </p:graphicEl>
                                          </p:spTgt>
                                        </p:tgtEl>
                                        <p:attrNameLst>
                                          <p:attrName>style.visibility</p:attrName>
                                        </p:attrNameLst>
                                      </p:cBhvr>
                                      <p:to>
                                        <p:strVal val="visible"/>
                                      </p:to>
                                    </p:set>
                                    <p:animEffect transition="in" filter="fade">
                                      <p:cBhvr>
                                        <p:cTn id="44" dur="500"/>
                                        <p:tgtEl>
                                          <p:spTgt spid="5">
                                            <p:graphicEl>
                                              <a:dgm id="{1A41A70B-6F6D-4B91-80A2-CFA8C6DAB9C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AtOnc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CC87879C-3326-451E-9662-50FBE1528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051" y="2171895"/>
            <a:ext cx="3383936" cy="32485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73FA0C-30E4-43BB-A516-1F4E52A86420}"/>
              </a:ext>
            </a:extLst>
          </p:cNvPr>
          <p:cNvSpPr>
            <a:spLocks noGrp="1"/>
          </p:cNvSpPr>
          <p:nvPr>
            <p:ph type="title"/>
          </p:nvPr>
        </p:nvSpPr>
        <p:spPr>
          <a:xfrm>
            <a:off x="657224" y="499533"/>
            <a:ext cx="10772775" cy="1658198"/>
          </a:xfrm>
        </p:spPr>
        <p:txBody>
          <a:bodyPr>
            <a:normAutofit/>
          </a:bodyPr>
          <a:lstStyle/>
          <a:p>
            <a:r>
              <a:rPr lang="en-US" dirty="0"/>
              <a:t>Attendance</a:t>
            </a:r>
          </a:p>
        </p:txBody>
      </p:sp>
      <p:sp>
        <p:nvSpPr>
          <p:cNvPr id="3" name="Content Placeholder 2">
            <a:extLst>
              <a:ext uri="{FF2B5EF4-FFF2-40B4-BE49-F238E27FC236}">
                <a16:creationId xmlns:a16="http://schemas.microsoft.com/office/drawing/2014/main" id="{A13BAC05-C254-4BB7-990C-4ED26A9A73EC}"/>
              </a:ext>
            </a:extLst>
          </p:cNvPr>
          <p:cNvSpPr>
            <a:spLocks noGrp="1"/>
          </p:cNvSpPr>
          <p:nvPr>
            <p:ph idx="1"/>
          </p:nvPr>
        </p:nvSpPr>
        <p:spPr>
          <a:xfrm>
            <a:off x="4641336" y="2362200"/>
            <a:ext cx="6789044" cy="3415665"/>
          </a:xfrm>
        </p:spPr>
        <p:txBody>
          <a:bodyPr>
            <a:normAutofit/>
          </a:bodyPr>
          <a:lstStyle/>
          <a:p>
            <a:pPr>
              <a:lnSpc>
                <a:spcPct val="100000"/>
              </a:lnSpc>
            </a:pPr>
            <a:r>
              <a:rPr lang="en-US" dirty="0"/>
              <a:t>We do not take attendance in this course. </a:t>
            </a:r>
          </a:p>
          <a:p>
            <a:pPr>
              <a:lnSpc>
                <a:spcPct val="100000"/>
              </a:lnSpc>
            </a:pPr>
            <a:r>
              <a:rPr lang="en-US" dirty="0"/>
              <a:t>However, there are graded, in-class activities that you will need to complete most days.</a:t>
            </a:r>
          </a:p>
          <a:p>
            <a:pPr>
              <a:lnSpc>
                <a:spcPct val="100000"/>
              </a:lnSpc>
            </a:pPr>
            <a:r>
              <a:rPr lang="en-US" dirty="0"/>
              <a:t>These assignments must be completed in class.</a:t>
            </a:r>
          </a:p>
          <a:p>
            <a:pPr>
              <a:lnSpc>
                <a:spcPct val="100000"/>
              </a:lnSpc>
            </a:pPr>
            <a:r>
              <a:rPr lang="en-US" dirty="0"/>
              <a:t>You need an </a:t>
            </a:r>
            <a:r>
              <a:rPr lang="en-US" dirty="0" err="1"/>
              <a:t>i</a:t>
            </a:r>
            <a:r>
              <a:rPr lang="en-US" dirty="0"/>
              <a:t>&gt;Clicker to participate and get credit. </a:t>
            </a:r>
          </a:p>
        </p:txBody>
      </p:sp>
    </p:spTree>
    <p:extLst>
      <p:ext uri="{BB962C8B-B14F-4D97-AF65-F5344CB8AC3E}">
        <p14:creationId xmlns:p14="http://schemas.microsoft.com/office/powerpoint/2010/main" val="405783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result for iclicker">
            <a:extLst>
              <a:ext uri="{FF2B5EF4-FFF2-40B4-BE49-F238E27FC236}">
                <a16:creationId xmlns:a16="http://schemas.microsoft.com/office/drawing/2014/main" id="{15343CB0-EEFC-4C74-8A9E-141D2921D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237" y="4221180"/>
            <a:ext cx="2499587"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ptop">
            <a:extLst>
              <a:ext uri="{FF2B5EF4-FFF2-40B4-BE49-F238E27FC236}">
                <a16:creationId xmlns:a16="http://schemas.microsoft.com/office/drawing/2014/main" id="{EA59370E-A6EF-41EE-8BA6-4466BA61D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7347" y="1798341"/>
            <a:ext cx="3052652" cy="2289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E84735-A468-40BE-952C-F0AE51A63279}"/>
              </a:ext>
            </a:extLst>
          </p:cNvPr>
          <p:cNvSpPr>
            <a:spLocks noGrp="1"/>
          </p:cNvSpPr>
          <p:nvPr>
            <p:ph type="title"/>
          </p:nvPr>
        </p:nvSpPr>
        <p:spPr>
          <a:xfrm>
            <a:off x="657224" y="499533"/>
            <a:ext cx="10772775" cy="1658198"/>
          </a:xfrm>
        </p:spPr>
        <p:txBody>
          <a:bodyPr>
            <a:normAutofit/>
          </a:bodyPr>
          <a:lstStyle/>
          <a:p>
            <a:r>
              <a:rPr lang="en-US"/>
              <a:t>Technology in the class</a:t>
            </a:r>
            <a:endParaRPr lang="en-US" dirty="0"/>
          </a:p>
        </p:txBody>
      </p:sp>
      <p:sp>
        <p:nvSpPr>
          <p:cNvPr id="3" name="Content Placeholder 2">
            <a:extLst>
              <a:ext uri="{FF2B5EF4-FFF2-40B4-BE49-F238E27FC236}">
                <a16:creationId xmlns:a16="http://schemas.microsoft.com/office/drawing/2014/main" id="{EC33792E-25DB-4A6C-BBD9-9195CF7A4FE5}"/>
              </a:ext>
            </a:extLst>
          </p:cNvPr>
          <p:cNvSpPr>
            <a:spLocks noGrp="1"/>
          </p:cNvSpPr>
          <p:nvPr>
            <p:ph idx="1"/>
          </p:nvPr>
        </p:nvSpPr>
        <p:spPr>
          <a:xfrm>
            <a:off x="676656" y="2011680"/>
            <a:ext cx="6875611" cy="3766185"/>
          </a:xfrm>
        </p:spPr>
        <p:txBody>
          <a:bodyPr>
            <a:normAutofit/>
          </a:bodyPr>
          <a:lstStyle/>
          <a:p>
            <a:r>
              <a:rPr lang="en-US" b="1" dirty="0"/>
              <a:t>Laptop</a:t>
            </a:r>
          </a:p>
          <a:p>
            <a:pPr lvl="1"/>
            <a:r>
              <a:rPr lang="en-US" dirty="0"/>
              <a:t>Necessary for all the programming assignments</a:t>
            </a:r>
          </a:p>
          <a:p>
            <a:pPr lvl="1"/>
            <a:r>
              <a:rPr lang="en-US" dirty="0"/>
              <a:t>Make sure you install Anaconda (Programming #2)</a:t>
            </a:r>
          </a:p>
          <a:p>
            <a:pPr lvl="1"/>
            <a:r>
              <a:rPr lang="en-US" dirty="0"/>
              <a:t>Can be used for other in-class activities</a:t>
            </a:r>
          </a:p>
          <a:p>
            <a:pPr lvl="1"/>
            <a:endParaRPr lang="en-US" dirty="0"/>
          </a:p>
          <a:p>
            <a:r>
              <a:rPr lang="en-US" b="1" dirty="0" err="1"/>
              <a:t>i</a:t>
            </a:r>
            <a:r>
              <a:rPr lang="en-US" b="1" dirty="0"/>
              <a:t>&gt;Clicker</a:t>
            </a:r>
          </a:p>
          <a:p>
            <a:pPr lvl="1"/>
            <a:r>
              <a:rPr lang="en-US" dirty="0"/>
              <a:t>Used for the in-class quizzes (</a:t>
            </a:r>
            <a:r>
              <a:rPr lang="en-US" u="sng" dirty="0"/>
              <a:t>starting next week</a:t>
            </a:r>
            <a:r>
              <a:rPr lang="en-US" dirty="0"/>
              <a:t>)</a:t>
            </a:r>
          </a:p>
          <a:p>
            <a:pPr lvl="1"/>
            <a:r>
              <a:rPr lang="en-US" dirty="0"/>
              <a:t>Make sure you register your device on Canvas</a:t>
            </a:r>
          </a:p>
          <a:p>
            <a:pPr lvl="1"/>
            <a:r>
              <a:rPr lang="en-US" dirty="0"/>
              <a:t>Can probably buy a used one for cheap.</a:t>
            </a:r>
          </a:p>
          <a:p>
            <a:endParaRPr lang="en-US" dirty="0"/>
          </a:p>
        </p:txBody>
      </p:sp>
    </p:spTree>
    <p:extLst>
      <p:ext uri="{BB962C8B-B14F-4D97-AF65-F5344CB8AC3E}">
        <p14:creationId xmlns:p14="http://schemas.microsoft.com/office/powerpoint/2010/main" val="427264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7B96-1595-442D-9E2B-95768C45B8A1}"/>
              </a:ext>
            </a:extLst>
          </p:cNvPr>
          <p:cNvSpPr>
            <a:spLocks noGrp="1"/>
          </p:cNvSpPr>
          <p:nvPr>
            <p:ph type="title"/>
          </p:nvPr>
        </p:nvSpPr>
        <p:spPr/>
        <p:txBody>
          <a:bodyPr/>
          <a:lstStyle/>
          <a:p>
            <a:r>
              <a:rPr lang="en-US" dirty="0"/>
              <a:t>Canvas Site</a:t>
            </a:r>
          </a:p>
        </p:txBody>
      </p:sp>
      <p:sp>
        <p:nvSpPr>
          <p:cNvPr id="3" name="Content Placeholder 2">
            <a:extLst>
              <a:ext uri="{FF2B5EF4-FFF2-40B4-BE49-F238E27FC236}">
                <a16:creationId xmlns:a16="http://schemas.microsoft.com/office/drawing/2014/main" id="{71817CB1-04DD-422E-91B6-859077BAF992}"/>
              </a:ext>
            </a:extLst>
          </p:cNvPr>
          <p:cNvSpPr>
            <a:spLocks noGrp="1"/>
          </p:cNvSpPr>
          <p:nvPr>
            <p:ph idx="1"/>
          </p:nvPr>
        </p:nvSpPr>
        <p:spPr/>
        <p:txBody>
          <a:bodyPr/>
          <a:lstStyle/>
          <a:p>
            <a:endParaRPr lang="en-US"/>
          </a:p>
        </p:txBody>
      </p:sp>
      <p:pic>
        <p:nvPicPr>
          <p:cNvPr id="4" name="Picture 3">
            <a:hlinkClick r:id="rId3"/>
            <a:extLst>
              <a:ext uri="{FF2B5EF4-FFF2-40B4-BE49-F238E27FC236}">
                <a16:creationId xmlns:a16="http://schemas.microsoft.com/office/drawing/2014/main" id="{9CDD919F-BA28-4136-929A-E88FA6A5D94E}"/>
              </a:ext>
            </a:extLst>
          </p:cNvPr>
          <p:cNvPicPr>
            <a:picLocks noChangeAspect="1"/>
          </p:cNvPicPr>
          <p:nvPr/>
        </p:nvPicPr>
        <p:blipFill>
          <a:blip r:embed="rId4"/>
          <a:stretch>
            <a:fillRect/>
          </a:stretch>
        </p:blipFill>
        <p:spPr>
          <a:xfrm>
            <a:off x="0" y="2149707"/>
            <a:ext cx="12192000" cy="4708293"/>
          </a:xfrm>
          <a:prstGeom prst="rect">
            <a:avLst/>
          </a:prstGeom>
        </p:spPr>
      </p:pic>
    </p:spTree>
    <p:extLst>
      <p:ext uri="{BB962C8B-B14F-4D97-AF65-F5344CB8AC3E}">
        <p14:creationId xmlns:p14="http://schemas.microsoft.com/office/powerpoint/2010/main" val="175534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218665-EA77-40EC-8172-4F17E2DEDB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6CB32-DB68-4B5A-990B-36486173164C}"/>
              </a:ext>
            </a:extLst>
          </p:cNvPr>
          <p:cNvSpPr>
            <a:spLocks noGrp="1"/>
          </p:cNvSpPr>
          <p:nvPr>
            <p:ph type="title"/>
          </p:nvPr>
        </p:nvSpPr>
        <p:spPr>
          <a:xfrm>
            <a:off x="8199458" y="643467"/>
            <a:ext cx="3349075" cy="5584296"/>
          </a:xfrm>
        </p:spPr>
        <p:txBody>
          <a:bodyPr anchor="ctr">
            <a:normAutofit/>
          </a:bodyPr>
          <a:lstStyle/>
          <a:p>
            <a:r>
              <a:rPr lang="en-US" sz="4000" dirty="0">
                <a:solidFill>
                  <a:srgbClr val="FFFFFF"/>
                </a:solidFill>
              </a:rPr>
              <a:t>Getting Help</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274036947"/>
              </p:ext>
            </p:extLst>
          </p:nvPr>
        </p:nvGraphicFramePr>
        <p:xfrm>
          <a:off x="633413" y="684213"/>
          <a:ext cx="6278562" cy="5543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Teacher">
            <a:extLst>
              <a:ext uri="{FF2B5EF4-FFF2-40B4-BE49-F238E27FC236}">
                <a16:creationId xmlns:a16="http://schemas.microsoft.com/office/drawing/2014/main" id="{44543269-5094-44F9-8717-049A8702BD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60720" y="1905000"/>
            <a:ext cx="914400" cy="914400"/>
          </a:xfrm>
          <a:prstGeom prst="rect">
            <a:avLst/>
          </a:prstGeom>
        </p:spPr>
      </p:pic>
      <p:pic>
        <p:nvPicPr>
          <p:cNvPr id="8" name="Graphic 7" descr="Books">
            <a:extLst>
              <a:ext uri="{FF2B5EF4-FFF2-40B4-BE49-F238E27FC236}">
                <a16:creationId xmlns:a16="http://schemas.microsoft.com/office/drawing/2014/main" id="{6196CC21-A91D-4E65-9FB0-3E855DF884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83580" y="2971800"/>
            <a:ext cx="914400" cy="914400"/>
          </a:xfrm>
          <a:prstGeom prst="rect">
            <a:avLst/>
          </a:prstGeom>
        </p:spPr>
      </p:pic>
      <p:pic>
        <p:nvPicPr>
          <p:cNvPr id="11" name="Graphic 10" descr="Life ring">
            <a:extLst>
              <a:ext uri="{FF2B5EF4-FFF2-40B4-BE49-F238E27FC236}">
                <a16:creationId xmlns:a16="http://schemas.microsoft.com/office/drawing/2014/main" id="{6FF16EF7-7A71-4BB0-ACCE-7F5EE7DD62B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89292" y="4130250"/>
            <a:ext cx="1590054" cy="1590054"/>
          </a:xfrm>
          <a:prstGeom prst="rect">
            <a:avLst/>
          </a:prstGeom>
        </p:spPr>
      </p:pic>
      <p:pic>
        <p:nvPicPr>
          <p:cNvPr id="13" name="Graphic 12" descr="World">
            <a:extLst>
              <a:ext uri="{FF2B5EF4-FFF2-40B4-BE49-F238E27FC236}">
                <a16:creationId xmlns:a16="http://schemas.microsoft.com/office/drawing/2014/main" id="{E41BCE01-E21E-44BB-A631-13C1F62DCF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88800" y="5288700"/>
            <a:ext cx="914400" cy="914400"/>
          </a:xfrm>
          <a:prstGeom prst="rect">
            <a:avLst/>
          </a:prstGeom>
        </p:spPr>
      </p:pic>
      <p:pic>
        <p:nvPicPr>
          <p:cNvPr id="17" name="Graphic 16" descr="Users">
            <a:extLst>
              <a:ext uri="{FF2B5EF4-FFF2-40B4-BE49-F238E27FC236}">
                <a16:creationId xmlns:a16="http://schemas.microsoft.com/office/drawing/2014/main" id="{C3DB30C1-73CB-4A34-8113-482B83C2352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60720" y="4130250"/>
            <a:ext cx="914400" cy="914400"/>
          </a:xfrm>
          <a:prstGeom prst="rect">
            <a:avLst/>
          </a:prstGeom>
        </p:spPr>
      </p:pic>
      <p:pic>
        <p:nvPicPr>
          <p:cNvPr id="3078" name="Picture 6" descr="Image result for piazza logo">
            <a:extLst>
              <a:ext uri="{FF2B5EF4-FFF2-40B4-BE49-F238E27FC236}">
                <a16:creationId xmlns:a16="http://schemas.microsoft.com/office/drawing/2014/main" id="{412A6CB8-4D45-4DC0-9182-B51C30A5AD4C}"/>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804" b="89760" l="2257" r="97222">
                        <a14:foregroundMark x1="2257" y1="45752" x2="2257" y2="45752"/>
                        <a14:foregroundMark x1="21991" y1="39434" x2="21991" y2="39434"/>
                        <a14:foregroundMark x1="28993" y1="36819" x2="28993" y2="36819"/>
                        <a14:foregroundMark x1="57407" y1="29412" x2="57407" y2="29412"/>
                        <a14:foregroundMark x1="73843" y1="29412" x2="73843" y2="29412"/>
                        <a14:foregroundMark x1="84838" y1="20479" x2="84838" y2="20479"/>
                        <a14:foregroundMark x1="86516" y1="11765" x2="86516" y2="11765"/>
                        <a14:foregroundMark x1="84491" y1="44444" x2="84491" y2="44444"/>
                        <a14:foregroundMark x1="94213" y1="58388" x2="97222" y2="31808"/>
                        <a14:foregroundMark x1="76157" y1="15468" x2="69155" y2="52070"/>
                        <a14:backgroundMark x1="35706" y1="35730" x2="35706" y2="35730"/>
                        <a14:backgroundMark x1="26968" y1="74728" x2="26968" y2="74728"/>
                        <a14:backgroundMark x1="88194" y1="28105" x2="91204" y2="38126"/>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821456" y="994011"/>
            <a:ext cx="1924248" cy="5111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323C31-400C-41E5-B695-AB4A95C2C08E}"/>
              </a:ext>
            </a:extLst>
          </p:cNvPr>
          <p:cNvSpPr txBox="1"/>
          <p:nvPr/>
        </p:nvSpPr>
        <p:spPr>
          <a:xfrm>
            <a:off x="3870102" y="2039034"/>
            <a:ext cx="1781148" cy="646331"/>
          </a:xfrm>
          <a:prstGeom prst="rect">
            <a:avLst/>
          </a:prstGeom>
          <a:noFill/>
        </p:spPr>
        <p:txBody>
          <a:bodyPr wrap="square" rtlCol="0">
            <a:spAutoFit/>
          </a:bodyPr>
          <a:lstStyle/>
          <a:p>
            <a:pPr algn="r"/>
            <a:r>
              <a:rPr lang="en-US" dirty="0"/>
              <a:t>Schedule for TAs</a:t>
            </a:r>
          </a:p>
          <a:p>
            <a:pPr algn="r"/>
            <a:r>
              <a:rPr lang="en-US" dirty="0"/>
              <a:t>E-mail instructor</a:t>
            </a:r>
          </a:p>
        </p:txBody>
      </p:sp>
      <p:sp>
        <p:nvSpPr>
          <p:cNvPr id="12" name="TextBox 11">
            <a:extLst>
              <a:ext uri="{FF2B5EF4-FFF2-40B4-BE49-F238E27FC236}">
                <a16:creationId xmlns:a16="http://schemas.microsoft.com/office/drawing/2014/main" id="{8CFD6B7C-40F2-4D59-92DE-4D3C142721C2}"/>
              </a:ext>
            </a:extLst>
          </p:cNvPr>
          <p:cNvSpPr txBox="1"/>
          <p:nvPr/>
        </p:nvSpPr>
        <p:spPr>
          <a:xfrm>
            <a:off x="3953814" y="3105834"/>
            <a:ext cx="1697436" cy="646331"/>
          </a:xfrm>
          <a:prstGeom prst="rect">
            <a:avLst/>
          </a:prstGeom>
          <a:noFill/>
        </p:spPr>
        <p:txBody>
          <a:bodyPr wrap="square" rtlCol="0" anchor="ctr">
            <a:spAutoFit/>
          </a:bodyPr>
          <a:lstStyle/>
          <a:p>
            <a:pPr algn="r"/>
            <a:r>
              <a:rPr lang="en-US" dirty="0"/>
              <a:t>Suggested list on Canvas</a:t>
            </a:r>
          </a:p>
        </p:txBody>
      </p:sp>
      <p:sp>
        <p:nvSpPr>
          <p:cNvPr id="14" name="TextBox 13">
            <a:extLst>
              <a:ext uri="{FF2B5EF4-FFF2-40B4-BE49-F238E27FC236}">
                <a16:creationId xmlns:a16="http://schemas.microsoft.com/office/drawing/2014/main" id="{42C3114E-454B-428D-AA49-3E3FED7E79DE}"/>
              </a:ext>
            </a:extLst>
          </p:cNvPr>
          <p:cNvSpPr txBox="1"/>
          <p:nvPr/>
        </p:nvSpPr>
        <p:spPr>
          <a:xfrm>
            <a:off x="3953814" y="4402783"/>
            <a:ext cx="1697436" cy="369332"/>
          </a:xfrm>
          <a:prstGeom prst="rect">
            <a:avLst/>
          </a:prstGeom>
          <a:noFill/>
        </p:spPr>
        <p:txBody>
          <a:bodyPr wrap="square" rtlCol="0" anchor="ctr">
            <a:spAutoFit/>
          </a:bodyPr>
          <a:lstStyle/>
          <a:p>
            <a:pPr algn="r"/>
            <a:r>
              <a:rPr lang="en-US" dirty="0"/>
              <a:t>Make friends</a:t>
            </a:r>
          </a:p>
        </p:txBody>
      </p:sp>
      <p:sp>
        <p:nvSpPr>
          <p:cNvPr id="15" name="TextBox 14">
            <a:extLst>
              <a:ext uri="{FF2B5EF4-FFF2-40B4-BE49-F238E27FC236}">
                <a16:creationId xmlns:a16="http://schemas.microsoft.com/office/drawing/2014/main" id="{D43BC216-AE1A-4C42-A86F-15915DDA64DB}"/>
              </a:ext>
            </a:extLst>
          </p:cNvPr>
          <p:cNvSpPr txBox="1"/>
          <p:nvPr/>
        </p:nvSpPr>
        <p:spPr>
          <a:xfrm>
            <a:off x="3606085" y="5535638"/>
            <a:ext cx="2045165" cy="369332"/>
          </a:xfrm>
          <a:prstGeom prst="rect">
            <a:avLst/>
          </a:prstGeom>
          <a:noFill/>
        </p:spPr>
        <p:txBody>
          <a:bodyPr wrap="square" rtlCol="0" anchor="ctr">
            <a:spAutoFit/>
          </a:bodyPr>
          <a:lstStyle/>
          <a:p>
            <a:pPr algn="r"/>
            <a:r>
              <a:rPr lang="en-US" dirty="0"/>
              <a:t>…is also your friend!</a:t>
            </a:r>
          </a:p>
        </p:txBody>
      </p:sp>
    </p:spTree>
    <p:extLst>
      <p:ext uri="{BB962C8B-B14F-4D97-AF65-F5344CB8AC3E}">
        <p14:creationId xmlns:p14="http://schemas.microsoft.com/office/powerpoint/2010/main" val="137062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04EA7B8-6060-4BF4-8401-1523E6CC03EE}"/>
                                            </p:graphicEl>
                                          </p:spTgt>
                                        </p:tgtEl>
                                        <p:attrNameLst>
                                          <p:attrName>style.visibility</p:attrName>
                                        </p:attrNameLst>
                                      </p:cBhvr>
                                      <p:to>
                                        <p:strVal val="visible"/>
                                      </p:to>
                                    </p:set>
                                    <p:animEffect transition="in" filter="fade">
                                      <p:cBhvr>
                                        <p:cTn id="7" dur="500"/>
                                        <p:tgtEl>
                                          <p:spTgt spid="5">
                                            <p:graphicEl>
                                              <a:dgm id="{004EA7B8-6060-4BF4-8401-1523E6CC03EE}"/>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1683E7A-81F2-47F8-A643-E4E737D3AB16}"/>
                                            </p:graphicEl>
                                          </p:spTgt>
                                        </p:tgtEl>
                                        <p:attrNameLst>
                                          <p:attrName>style.visibility</p:attrName>
                                        </p:attrNameLst>
                                      </p:cBhvr>
                                      <p:to>
                                        <p:strVal val="visible"/>
                                      </p:to>
                                    </p:set>
                                    <p:animEffect transition="in" filter="fade">
                                      <p:cBhvr>
                                        <p:cTn id="15" dur="500"/>
                                        <p:tgtEl>
                                          <p:spTgt spid="5">
                                            <p:graphicEl>
                                              <a:dgm id="{41683E7A-81F2-47F8-A643-E4E737D3AB16}"/>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134ABFCB-7572-4DA8-92AE-AE5127CA8F69}"/>
                                            </p:graphicEl>
                                          </p:spTgt>
                                        </p:tgtEl>
                                        <p:attrNameLst>
                                          <p:attrName>style.visibility</p:attrName>
                                        </p:attrNameLst>
                                      </p:cBhvr>
                                      <p:to>
                                        <p:strVal val="visible"/>
                                      </p:to>
                                    </p:set>
                                    <p:animEffect transition="in" filter="fade">
                                      <p:cBhvr>
                                        <p:cTn id="26" dur="500"/>
                                        <p:tgtEl>
                                          <p:spTgt spid="5">
                                            <p:graphicEl>
                                              <a:dgm id="{134ABFCB-7572-4DA8-92AE-AE5127CA8F69}"/>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B76E6455-C9DA-4EDB-BB4E-7BCF01227A8D}"/>
                                            </p:graphicEl>
                                          </p:spTgt>
                                        </p:tgtEl>
                                        <p:attrNameLst>
                                          <p:attrName>style.visibility</p:attrName>
                                        </p:attrNameLst>
                                      </p:cBhvr>
                                      <p:to>
                                        <p:strVal val="visible"/>
                                      </p:to>
                                    </p:set>
                                    <p:animEffect transition="in" filter="fade">
                                      <p:cBhvr>
                                        <p:cTn id="37" dur="500"/>
                                        <p:tgtEl>
                                          <p:spTgt spid="5">
                                            <p:graphicEl>
                                              <a:dgm id="{B76E6455-C9DA-4EDB-BB4E-7BCF01227A8D}"/>
                                            </p:graphic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graphicEl>
                                              <a:dgm id="{70932F4F-9E5A-4EDB-BDA7-9465FBF68316}"/>
                                            </p:graphicEl>
                                          </p:spTgt>
                                        </p:tgtEl>
                                        <p:attrNameLst>
                                          <p:attrName>style.visibility</p:attrName>
                                        </p:attrNameLst>
                                      </p:cBhvr>
                                      <p:to>
                                        <p:strVal val="visible"/>
                                      </p:to>
                                    </p:set>
                                    <p:animEffect transition="in" filter="fade">
                                      <p:cBhvr>
                                        <p:cTn id="48" dur="500"/>
                                        <p:tgtEl>
                                          <p:spTgt spid="5">
                                            <p:graphicEl>
                                              <a:dgm id="{70932F4F-9E5A-4EDB-BDA7-9465FBF68316}"/>
                                            </p:graphic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P spid="1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218665-EA77-40EC-8172-4F17E2DEDB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DC156-D0ED-497F-9453-EDE969CEA303}"/>
              </a:ext>
            </a:extLst>
          </p:cNvPr>
          <p:cNvSpPr>
            <a:spLocks noGrp="1"/>
          </p:cNvSpPr>
          <p:nvPr>
            <p:ph type="title"/>
          </p:nvPr>
        </p:nvSpPr>
        <p:spPr>
          <a:xfrm>
            <a:off x="8199458" y="643467"/>
            <a:ext cx="3349075" cy="5584296"/>
          </a:xfrm>
        </p:spPr>
        <p:txBody>
          <a:bodyPr anchor="ctr">
            <a:normAutofit/>
          </a:bodyPr>
          <a:lstStyle/>
          <a:p>
            <a:r>
              <a:rPr lang="en-US" sz="4000">
                <a:solidFill>
                  <a:srgbClr val="FFFFFF"/>
                </a:solidFill>
              </a:rPr>
              <a:t>Finals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069520153"/>
              </p:ext>
            </p:extLst>
          </p:nvPr>
        </p:nvGraphicFramePr>
        <p:xfrm>
          <a:off x="633413" y="684213"/>
          <a:ext cx="6278562" cy="5543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17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307E7A5-8EFC-40A4-A214-A2E760CE4316}"/>
                                            </p:graphicEl>
                                          </p:spTgt>
                                        </p:tgtEl>
                                        <p:attrNameLst>
                                          <p:attrName>style.visibility</p:attrName>
                                        </p:attrNameLst>
                                      </p:cBhvr>
                                      <p:to>
                                        <p:strVal val="visible"/>
                                      </p:to>
                                    </p:set>
                                    <p:animEffect transition="in" filter="fade">
                                      <p:cBhvr>
                                        <p:cTn id="7" dur="500"/>
                                        <p:tgtEl>
                                          <p:spTgt spid="5">
                                            <p:graphicEl>
                                              <a:dgm id="{6307E7A5-8EFC-40A4-A214-A2E760CE431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95C37C3-1CE3-43AD-A4CF-09C73F4BF3B8}"/>
                                            </p:graphicEl>
                                          </p:spTgt>
                                        </p:tgtEl>
                                        <p:attrNameLst>
                                          <p:attrName>style.visibility</p:attrName>
                                        </p:attrNameLst>
                                      </p:cBhvr>
                                      <p:to>
                                        <p:strVal val="visible"/>
                                      </p:to>
                                    </p:set>
                                    <p:animEffect transition="in" filter="fade">
                                      <p:cBhvr>
                                        <p:cTn id="12" dur="500"/>
                                        <p:tgtEl>
                                          <p:spTgt spid="5">
                                            <p:graphicEl>
                                              <a:dgm id="{795C37C3-1CE3-43AD-A4CF-09C73F4BF3B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74E5D3D-14CB-4AB0-9944-78BA8CBB02FF}"/>
                                            </p:graphicEl>
                                          </p:spTgt>
                                        </p:tgtEl>
                                        <p:attrNameLst>
                                          <p:attrName>style.visibility</p:attrName>
                                        </p:attrNameLst>
                                      </p:cBhvr>
                                      <p:to>
                                        <p:strVal val="visible"/>
                                      </p:to>
                                    </p:set>
                                    <p:animEffect transition="in" filter="fade">
                                      <p:cBhvr>
                                        <p:cTn id="17" dur="500"/>
                                        <p:tgtEl>
                                          <p:spTgt spid="5">
                                            <p:graphicEl>
                                              <a:dgm id="{A74E5D3D-14CB-4AB0-9944-78BA8CBB02F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C530585A-8C3D-4420-A872-3EFEB1B9D42C}"/>
                                            </p:graphicEl>
                                          </p:spTgt>
                                        </p:tgtEl>
                                        <p:attrNameLst>
                                          <p:attrName>style.visibility</p:attrName>
                                        </p:attrNameLst>
                                      </p:cBhvr>
                                      <p:to>
                                        <p:strVal val="visible"/>
                                      </p:to>
                                    </p:set>
                                    <p:animEffect transition="in" filter="fade">
                                      <p:cBhvr>
                                        <p:cTn id="20" dur="500"/>
                                        <p:tgtEl>
                                          <p:spTgt spid="5">
                                            <p:graphicEl>
                                              <a:dgm id="{C530585A-8C3D-4420-A872-3EFEB1B9D42C}"/>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2EDFEA4B-F48C-41C2-8D9F-8600E49C22F8}"/>
                                            </p:graphicEl>
                                          </p:spTgt>
                                        </p:tgtEl>
                                        <p:attrNameLst>
                                          <p:attrName>style.visibility</p:attrName>
                                        </p:attrNameLst>
                                      </p:cBhvr>
                                      <p:to>
                                        <p:strVal val="visible"/>
                                      </p:to>
                                    </p:set>
                                    <p:animEffect transition="in" filter="fade">
                                      <p:cBhvr>
                                        <p:cTn id="25" dur="500"/>
                                        <p:tgtEl>
                                          <p:spTgt spid="5">
                                            <p:graphicEl>
                                              <a:dgm id="{2EDFEA4B-F48C-41C2-8D9F-8600E49C22F8}"/>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0645D0F3-0166-40CF-8CC9-2933BC5486D0}"/>
                                            </p:graphicEl>
                                          </p:spTgt>
                                        </p:tgtEl>
                                        <p:attrNameLst>
                                          <p:attrName>style.visibility</p:attrName>
                                        </p:attrNameLst>
                                      </p:cBhvr>
                                      <p:to>
                                        <p:strVal val="visible"/>
                                      </p:to>
                                    </p:set>
                                    <p:animEffect transition="in" filter="fade">
                                      <p:cBhvr>
                                        <p:cTn id="28" dur="500"/>
                                        <p:tgtEl>
                                          <p:spTgt spid="5">
                                            <p:graphicEl>
                                              <a:dgm id="{0645D0F3-0166-40CF-8CC9-2933BC5486D0}"/>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D79828C9-4B58-41DF-BADB-4C5DCFDF4F63}"/>
                                            </p:graphicEl>
                                          </p:spTgt>
                                        </p:tgtEl>
                                        <p:attrNameLst>
                                          <p:attrName>style.visibility</p:attrName>
                                        </p:attrNameLst>
                                      </p:cBhvr>
                                      <p:to>
                                        <p:strVal val="visible"/>
                                      </p:to>
                                    </p:set>
                                    <p:animEffect transition="in" filter="fade">
                                      <p:cBhvr>
                                        <p:cTn id="33" dur="500"/>
                                        <p:tgtEl>
                                          <p:spTgt spid="5">
                                            <p:graphicEl>
                                              <a:dgm id="{D79828C9-4B58-41DF-BADB-4C5DCFDF4F6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807511A3-BE33-4539-AB1E-23786972DDF5}"/>
                                            </p:graphicEl>
                                          </p:spTgt>
                                        </p:tgtEl>
                                        <p:attrNameLst>
                                          <p:attrName>style.visibility</p:attrName>
                                        </p:attrNameLst>
                                      </p:cBhvr>
                                      <p:to>
                                        <p:strVal val="visible"/>
                                      </p:to>
                                    </p:set>
                                    <p:animEffect transition="in" filter="fade">
                                      <p:cBhvr>
                                        <p:cTn id="36" dur="500"/>
                                        <p:tgtEl>
                                          <p:spTgt spid="5">
                                            <p:graphicEl>
                                              <a:dgm id="{807511A3-BE33-4539-AB1E-23786972DDF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8A4E0C5D-06C9-4C19-82BA-3B035F6B6DB5}"/>
                                            </p:graphicEl>
                                          </p:spTgt>
                                        </p:tgtEl>
                                        <p:attrNameLst>
                                          <p:attrName>style.visibility</p:attrName>
                                        </p:attrNameLst>
                                      </p:cBhvr>
                                      <p:to>
                                        <p:strVal val="visible"/>
                                      </p:to>
                                    </p:set>
                                    <p:animEffect transition="in" filter="fade">
                                      <p:cBhvr>
                                        <p:cTn id="41" dur="500"/>
                                        <p:tgtEl>
                                          <p:spTgt spid="5">
                                            <p:graphicEl>
                                              <a:dgm id="{8A4E0C5D-06C9-4C19-82BA-3B035F6B6DB5}"/>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D2E40519-0707-4628-836F-ECE0DB866A3E}"/>
                                            </p:graphicEl>
                                          </p:spTgt>
                                        </p:tgtEl>
                                        <p:attrNameLst>
                                          <p:attrName>style.visibility</p:attrName>
                                        </p:attrNameLst>
                                      </p:cBhvr>
                                      <p:to>
                                        <p:strVal val="visible"/>
                                      </p:to>
                                    </p:set>
                                    <p:animEffect transition="in" filter="fade">
                                      <p:cBhvr>
                                        <p:cTn id="44" dur="500"/>
                                        <p:tgtEl>
                                          <p:spTgt spid="5">
                                            <p:graphicEl>
                                              <a:dgm id="{D2E40519-0707-4628-836F-ECE0DB866A3E}"/>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ECE39EC5-2341-4429-8B87-18C1B43753BE}"/>
                                            </p:graphicEl>
                                          </p:spTgt>
                                        </p:tgtEl>
                                        <p:attrNameLst>
                                          <p:attrName>style.visibility</p:attrName>
                                        </p:attrNameLst>
                                      </p:cBhvr>
                                      <p:to>
                                        <p:strVal val="visible"/>
                                      </p:to>
                                    </p:set>
                                    <p:animEffect transition="in" filter="fade">
                                      <p:cBhvr>
                                        <p:cTn id="49" dur="500"/>
                                        <p:tgtEl>
                                          <p:spTgt spid="5">
                                            <p:graphicEl>
                                              <a:dgm id="{ECE39EC5-2341-4429-8B87-18C1B43753BE}"/>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graphicEl>
                                              <a:dgm id="{7ECF8A05-EFFA-4CF5-B0C6-5557B0FF5F8E}"/>
                                            </p:graphicEl>
                                          </p:spTgt>
                                        </p:tgtEl>
                                        <p:attrNameLst>
                                          <p:attrName>style.visibility</p:attrName>
                                        </p:attrNameLst>
                                      </p:cBhvr>
                                      <p:to>
                                        <p:strVal val="visible"/>
                                      </p:to>
                                    </p:set>
                                    <p:animEffect transition="in" filter="fade">
                                      <p:cBhvr>
                                        <p:cTn id="52" dur="500"/>
                                        <p:tgtEl>
                                          <p:spTgt spid="5">
                                            <p:graphicEl>
                                              <a:dgm id="{7ECF8A05-EFFA-4CF5-B0C6-5557B0FF5F8E}"/>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1A661835-A240-4533-8149-291E7F8B5164}"/>
                                            </p:graphicEl>
                                          </p:spTgt>
                                        </p:tgtEl>
                                        <p:attrNameLst>
                                          <p:attrName>style.visibility</p:attrName>
                                        </p:attrNameLst>
                                      </p:cBhvr>
                                      <p:to>
                                        <p:strVal val="visible"/>
                                      </p:to>
                                    </p:set>
                                    <p:animEffect transition="in" filter="fade">
                                      <p:cBhvr>
                                        <p:cTn id="57" dur="500"/>
                                        <p:tgtEl>
                                          <p:spTgt spid="5">
                                            <p:graphicEl>
                                              <a:dgm id="{1A661835-A240-4533-8149-291E7F8B5164}"/>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B2D071A3-2451-427B-90CC-4E0ECDB2BB10}"/>
                                            </p:graphicEl>
                                          </p:spTgt>
                                        </p:tgtEl>
                                        <p:attrNameLst>
                                          <p:attrName>style.visibility</p:attrName>
                                        </p:attrNameLst>
                                      </p:cBhvr>
                                      <p:to>
                                        <p:strVal val="visible"/>
                                      </p:to>
                                    </p:set>
                                    <p:animEffect transition="in" filter="fade">
                                      <p:cBhvr>
                                        <p:cTn id="60" dur="500"/>
                                        <p:tgtEl>
                                          <p:spTgt spid="5">
                                            <p:graphicEl>
                                              <a:dgm id="{B2D071A3-2451-427B-90CC-4E0ECDB2BB1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a:extLst>
              <a:ext uri="{FF2B5EF4-FFF2-40B4-BE49-F238E27FC236}">
                <a16:creationId xmlns:a16="http://schemas.microsoft.com/office/drawing/2014/main" id="{92398A37-2820-4B05-BC72-7F284D33F6E5}"/>
              </a:ext>
            </a:extLst>
          </p:cNvPr>
          <p:cNvSpPr>
            <a:spLocks noGrp="1"/>
          </p:cNvSpPr>
          <p:nvPr>
            <p:ph type="title"/>
          </p:nvPr>
        </p:nvSpPr>
        <p:spPr>
          <a:xfrm>
            <a:off x="631371" y="1059895"/>
            <a:ext cx="3105976" cy="4738211"/>
          </a:xfrm>
        </p:spPr>
        <p:txBody>
          <a:bodyPr anchor="ctr">
            <a:normAutofit/>
          </a:bodyPr>
          <a:lstStyle/>
          <a:p>
            <a:r>
              <a:rPr lang="en-US" sz="3700">
                <a:solidFill>
                  <a:srgbClr val="FFFFFF"/>
                </a:solidFill>
              </a:rPr>
              <a:t>Cheating, Collaboration, Communication</a:t>
            </a:r>
          </a:p>
        </p:txBody>
      </p:sp>
      <p:sp>
        <p:nvSpPr>
          <p:cNvPr id="3" name="Content Placeholder 2">
            <a:extLst>
              <a:ext uri="{FF2B5EF4-FFF2-40B4-BE49-F238E27FC236}">
                <a16:creationId xmlns:a16="http://schemas.microsoft.com/office/drawing/2014/main" id="{C07AD689-CAEA-423A-AE42-8B6C04F3E8C3}"/>
              </a:ext>
            </a:extLst>
          </p:cNvPr>
          <p:cNvSpPr>
            <a:spLocks noGrp="1"/>
          </p:cNvSpPr>
          <p:nvPr>
            <p:ph idx="1"/>
          </p:nvPr>
        </p:nvSpPr>
        <p:spPr>
          <a:xfrm>
            <a:off x="4541681" y="1059896"/>
            <a:ext cx="6804499" cy="5051344"/>
          </a:xfrm>
        </p:spPr>
        <p:txBody>
          <a:bodyPr anchor="ctr">
            <a:normAutofit/>
          </a:bodyPr>
          <a:lstStyle/>
          <a:p>
            <a:pPr>
              <a:lnSpc>
                <a:spcPct val="100000"/>
              </a:lnSpc>
              <a:spcBef>
                <a:spcPts val="0"/>
              </a:spcBef>
              <a:defRPr/>
            </a:pPr>
            <a:r>
              <a:rPr lang="en-US" dirty="0"/>
              <a:t>No code from anyone besides the course staff.</a:t>
            </a:r>
          </a:p>
          <a:p>
            <a:pPr lvl="1">
              <a:lnSpc>
                <a:spcPct val="100000"/>
              </a:lnSpc>
            </a:pPr>
            <a:r>
              <a:rPr lang="en-US" dirty="0"/>
              <a:t>Doing so is an honor code violation, and we have ways of detecting that (e.g., MOSS).</a:t>
            </a:r>
          </a:p>
          <a:p>
            <a:pPr>
              <a:lnSpc>
                <a:spcPct val="100000"/>
              </a:lnSpc>
            </a:pPr>
            <a:r>
              <a:rPr lang="en-US" dirty="0"/>
              <a:t>When you get help from peers, it can only be high level conceptual help or motivational.</a:t>
            </a:r>
          </a:p>
          <a:p>
            <a:pPr lvl="1">
              <a:lnSpc>
                <a:spcPct val="100000"/>
              </a:lnSpc>
            </a:pPr>
            <a:r>
              <a:rPr lang="en-US" dirty="0"/>
              <a:t>You are encouraged to help each other, but do not share code or look at each other's solutions.</a:t>
            </a:r>
          </a:p>
          <a:p>
            <a:pPr>
              <a:lnSpc>
                <a:spcPct val="100000"/>
              </a:lnSpc>
            </a:pPr>
            <a:r>
              <a:rPr lang="en-US" dirty="0"/>
              <a:t>All of this is laid out in the </a:t>
            </a:r>
            <a:r>
              <a:rPr lang="en-US" b="1" dirty="0"/>
              <a:t>Cheating Collaboration Communication Page</a:t>
            </a:r>
            <a:r>
              <a:rPr lang="en-US" dirty="0"/>
              <a:t> on Canvas.</a:t>
            </a:r>
          </a:p>
          <a:p>
            <a:pPr>
              <a:lnSpc>
                <a:spcPct val="100000"/>
              </a:lnSpc>
            </a:pPr>
            <a:endParaRPr lang="en-US" dirty="0"/>
          </a:p>
        </p:txBody>
      </p:sp>
    </p:spTree>
    <p:extLst>
      <p:ext uri="{BB962C8B-B14F-4D97-AF65-F5344CB8AC3E}">
        <p14:creationId xmlns:p14="http://schemas.microsoft.com/office/powerpoint/2010/main" val="137184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472BC85F-BF83-4D6D-A1BC-8EE5822F0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9" name="Picture 2" descr="Image result for questions">
            <a:extLst>
              <a:ext uri="{FF2B5EF4-FFF2-40B4-BE49-F238E27FC236}">
                <a16:creationId xmlns:a16="http://schemas.microsoft.com/office/drawing/2014/main" id="{64D8C598-9DFF-48F6-8DBB-48CDE917498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5951"/>
          <a:stretch/>
        </p:blipFill>
        <p:spPr bwMode="auto">
          <a:xfrm>
            <a:off x="1862419" y="241302"/>
            <a:ext cx="8296834" cy="4330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3A2927-A565-45A0-8182-83FBE9210A64}"/>
              </a:ext>
            </a:extLst>
          </p:cNvPr>
          <p:cNvSpPr>
            <a:spLocks noGrp="1"/>
          </p:cNvSpPr>
          <p:nvPr>
            <p:ph type="title"/>
          </p:nvPr>
        </p:nvSpPr>
        <p:spPr>
          <a:xfrm>
            <a:off x="549017" y="4929403"/>
            <a:ext cx="10923638" cy="1125190"/>
          </a:xfrm>
        </p:spPr>
        <p:txBody>
          <a:bodyPr vert="horz" lIns="91440" tIns="45720" rIns="91440" bIns="45720" rtlCol="0" anchor="b">
            <a:normAutofit/>
          </a:bodyPr>
          <a:lstStyle/>
          <a:p>
            <a:pPr algn="ctr">
              <a:lnSpc>
                <a:spcPct val="80000"/>
              </a:lnSpc>
            </a:pPr>
            <a:r>
              <a:rPr lang="en-US" sz="6000" dirty="0">
                <a:solidFill>
                  <a:srgbClr val="FFFFFF"/>
                </a:solidFill>
              </a:rPr>
              <a:t>Any Questions?</a:t>
            </a:r>
          </a:p>
        </p:txBody>
      </p:sp>
    </p:spTree>
    <p:extLst>
      <p:ext uri="{BB962C8B-B14F-4D97-AF65-F5344CB8AC3E}">
        <p14:creationId xmlns:p14="http://schemas.microsoft.com/office/powerpoint/2010/main" val="2530508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5C3FE1E-0A7F-41BE-A568-1BF85E2E8D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840" y="0"/>
            <a:ext cx="5471160" cy="68580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programming lab">
            <a:extLst>
              <a:ext uri="{FF2B5EF4-FFF2-40B4-BE49-F238E27FC236}">
                <a16:creationId xmlns:a16="http://schemas.microsoft.com/office/drawing/2014/main" id="{1E82990A-A128-4FC0-BE05-1B330EA3C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20183"/>
            <a:ext cx="6720840" cy="5544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10F1A5-9A66-4BF6-B26F-5151B16FC289}"/>
              </a:ext>
            </a:extLst>
          </p:cNvPr>
          <p:cNvSpPr>
            <a:spLocks noGrp="1"/>
          </p:cNvSpPr>
          <p:nvPr>
            <p:ph type="title"/>
          </p:nvPr>
        </p:nvSpPr>
        <p:spPr>
          <a:xfrm>
            <a:off x="7197213" y="499533"/>
            <a:ext cx="4345858" cy="1658198"/>
          </a:xfrm>
        </p:spPr>
        <p:txBody>
          <a:bodyPr>
            <a:normAutofit/>
          </a:bodyPr>
          <a:lstStyle/>
          <a:p>
            <a:r>
              <a:rPr lang="en-US" sz="4800"/>
              <a:t>Lab Time</a:t>
            </a:r>
          </a:p>
        </p:txBody>
      </p:sp>
      <p:sp>
        <p:nvSpPr>
          <p:cNvPr id="3" name="Content Placeholder 2">
            <a:extLst>
              <a:ext uri="{FF2B5EF4-FFF2-40B4-BE49-F238E27FC236}">
                <a16:creationId xmlns:a16="http://schemas.microsoft.com/office/drawing/2014/main" id="{9D6E2508-33CF-4C0B-AB65-C4BA6765E3BA}"/>
              </a:ext>
            </a:extLst>
          </p:cNvPr>
          <p:cNvSpPr>
            <a:spLocks noGrp="1"/>
          </p:cNvSpPr>
          <p:nvPr>
            <p:ph idx="1"/>
          </p:nvPr>
        </p:nvSpPr>
        <p:spPr>
          <a:xfrm>
            <a:off x="7197213" y="2011679"/>
            <a:ext cx="4345858" cy="4254649"/>
          </a:xfrm>
        </p:spPr>
        <p:txBody>
          <a:bodyPr>
            <a:normAutofit/>
          </a:bodyPr>
          <a:lstStyle/>
          <a:p>
            <a:r>
              <a:rPr lang="en-US" b="1" dirty="0"/>
              <a:t>Work on class assignments</a:t>
            </a:r>
            <a:endParaRPr lang="en-US" dirty="0"/>
          </a:p>
          <a:p>
            <a:pPr lvl="1"/>
            <a:r>
              <a:rPr lang="en-US" dirty="0"/>
              <a:t>Finish as many problems as possible</a:t>
            </a:r>
          </a:p>
          <a:p>
            <a:pPr lvl="1"/>
            <a:r>
              <a:rPr lang="en-US" dirty="0"/>
              <a:t>Use instructor and TA’s time for assistance</a:t>
            </a:r>
          </a:p>
          <a:p>
            <a:pPr lvl="1"/>
            <a:endParaRPr lang="en-US" dirty="0"/>
          </a:p>
          <a:p>
            <a:r>
              <a:rPr lang="en-US" b="1" dirty="0"/>
              <a:t>DO NOT LEAVE</a:t>
            </a:r>
          </a:p>
          <a:p>
            <a:pPr lvl="1"/>
            <a:r>
              <a:rPr lang="en-US" dirty="0"/>
              <a:t>Unless you're on fire or something</a:t>
            </a:r>
          </a:p>
          <a:p>
            <a:pPr lvl="1"/>
            <a:r>
              <a:rPr lang="en-US" dirty="0"/>
              <a:t>We will note if you leave and come during office hours</a:t>
            </a:r>
          </a:p>
        </p:txBody>
      </p:sp>
      <p:pic>
        <p:nvPicPr>
          <p:cNvPr id="2050" name="Picture 2" descr="Related image">
            <a:extLst>
              <a:ext uri="{FF2B5EF4-FFF2-40B4-BE49-F238E27FC236}">
                <a16:creationId xmlns:a16="http://schemas.microsoft.com/office/drawing/2014/main" id="{EBFD878B-887C-4190-AF46-EA9583EF30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26576" y="4050406"/>
            <a:ext cx="1223969" cy="91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90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6A2566D8-3818-4729-AAAE-FAC09A65DF7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3116" r="31294" b="2"/>
          <a:stretch/>
        </p:blipFill>
        <p:spPr>
          <a:xfrm>
            <a:off x="8114537" y="10"/>
            <a:ext cx="4077463" cy="6864408"/>
          </a:xfrm>
          <a:prstGeom prst="rect">
            <a:avLst/>
          </a:prstGeom>
        </p:spPr>
      </p:pic>
      <p:sp>
        <p:nvSpPr>
          <p:cNvPr id="2" name="Title 1">
            <a:extLst>
              <a:ext uri="{FF2B5EF4-FFF2-40B4-BE49-F238E27FC236}">
                <a16:creationId xmlns:a16="http://schemas.microsoft.com/office/drawing/2014/main" id="{A18475C4-CCBE-49A0-82F3-477693011101}"/>
              </a:ext>
            </a:extLst>
          </p:cNvPr>
          <p:cNvSpPr>
            <a:spLocks noGrp="1"/>
          </p:cNvSpPr>
          <p:nvPr>
            <p:ph type="title"/>
          </p:nvPr>
        </p:nvSpPr>
        <p:spPr>
          <a:xfrm>
            <a:off x="657225" y="499533"/>
            <a:ext cx="7115176" cy="1658198"/>
          </a:xfrm>
        </p:spPr>
        <p:txBody>
          <a:bodyPr vert="horz" lIns="91440" tIns="45720" rIns="91440" bIns="45720" rtlCol="0" anchor="ctr">
            <a:normAutofit/>
          </a:bodyPr>
          <a:lstStyle/>
          <a:p>
            <a:r>
              <a:rPr lang="en-US" dirty="0"/>
              <a:t>Dr. Panagiotis Apostolellis</a:t>
            </a:r>
          </a:p>
        </p:txBody>
      </p:sp>
      <p:sp>
        <p:nvSpPr>
          <p:cNvPr id="9" name="Content Placeholder 8">
            <a:extLst>
              <a:ext uri="{FF2B5EF4-FFF2-40B4-BE49-F238E27FC236}">
                <a16:creationId xmlns:a16="http://schemas.microsoft.com/office/drawing/2014/main" id="{59641C8E-F040-4D56-8FCB-0ACA59E8D826}"/>
              </a:ext>
            </a:extLst>
          </p:cNvPr>
          <p:cNvSpPr>
            <a:spLocks noGrp="1"/>
          </p:cNvSpPr>
          <p:nvPr>
            <p:ph sz="half" idx="1"/>
          </p:nvPr>
        </p:nvSpPr>
        <p:spPr>
          <a:xfrm>
            <a:off x="676656" y="2011680"/>
            <a:ext cx="6877083" cy="4346787"/>
          </a:xfrm>
        </p:spPr>
        <p:txBody>
          <a:bodyPr vert="horz" lIns="91440" tIns="45720" rIns="91440" bIns="45720" rtlCol="0">
            <a:normAutofit/>
          </a:bodyPr>
          <a:lstStyle/>
          <a:p>
            <a:pPr marL="171450" indent="-171450"/>
            <a:r>
              <a:rPr lang="en-US" dirty="0"/>
              <a:t>Recent CS@VT alumnus (May 2017).</a:t>
            </a:r>
          </a:p>
          <a:p>
            <a:pPr marL="171450" indent="-171450"/>
            <a:r>
              <a:rPr lang="en-US" dirty="0"/>
              <a:t>Work experience as Interactive Systems Developer &amp; Designer in Greece (2000-2011).</a:t>
            </a:r>
          </a:p>
          <a:p>
            <a:pPr marL="171450" indent="-171450"/>
            <a:r>
              <a:rPr lang="en-US" dirty="0"/>
              <a:t>Research on audience interaction and engagement for informal learning (2011-2017).</a:t>
            </a:r>
          </a:p>
          <a:p>
            <a:pPr marL="0" lvl="0" indent="0">
              <a:spcBef>
                <a:spcPts val="600"/>
              </a:spcBef>
              <a:spcAft>
                <a:spcPts val="0"/>
              </a:spcAft>
              <a:buNone/>
            </a:pPr>
            <a:endParaRPr lang="en-US" dirty="0"/>
          </a:p>
          <a:p>
            <a:pPr marL="0" lvl="0" indent="0">
              <a:spcBef>
                <a:spcPts val="600"/>
              </a:spcBef>
              <a:spcAft>
                <a:spcPts val="0"/>
              </a:spcAft>
              <a:buNone/>
            </a:pPr>
            <a:r>
              <a:rPr lang="en-US" dirty="0"/>
              <a:t>Contact me at:</a:t>
            </a:r>
          </a:p>
          <a:p>
            <a:pPr marL="457200" lvl="0" indent="-304800">
              <a:spcBef>
                <a:spcPts val="600"/>
              </a:spcBef>
              <a:buSzPts val="1200"/>
              <a:buChar char="▪"/>
            </a:pPr>
            <a:r>
              <a:rPr lang="en-US" dirty="0"/>
              <a:t>www.papostolellis.com</a:t>
            </a:r>
          </a:p>
          <a:p>
            <a:pPr marL="457200" lvl="0" indent="-304800">
              <a:spcBef>
                <a:spcPts val="1000"/>
              </a:spcBef>
              <a:buSzPts val="1200"/>
              <a:buChar char="▪"/>
            </a:pPr>
            <a:r>
              <a:rPr lang="en-US" dirty="0"/>
              <a:t>panaga@vt.edu</a:t>
            </a:r>
          </a:p>
          <a:p>
            <a:pPr marL="457200" lvl="0" indent="-304800">
              <a:spcBef>
                <a:spcPts val="1000"/>
              </a:spcBef>
              <a:spcAft>
                <a:spcPts val="1000"/>
              </a:spcAft>
              <a:buSzPts val="1200"/>
              <a:buChar char="▪"/>
            </a:pPr>
            <a:r>
              <a:rPr lang="en-US" dirty="0"/>
              <a:t>@</a:t>
            </a:r>
            <a:r>
              <a:rPr lang="en-US" dirty="0" err="1"/>
              <a:t>VT_panaga</a:t>
            </a:r>
            <a:endParaRPr lang="en-US" dirty="0"/>
          </a:p>
        </p:txBody>
      </p:sp>
    </p:spTree>
    <p:extLst>
      <p:ext uri="{BB962C8B-B14F-4D97-AF65-F5344CB8AC3E}">
        <p14:creationId xmlns:p14="http://schemas.microsoft.com/office/powerpoint/2010/main" val="321843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53CE394-D098-4A0F-B28F-B36DC722C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482" y="2273818"/>
            <a:ext cx="2275998" cy="2310363"/>
          </a:xfrm>
          <a:prstGeom prst="rect">
            <a:avLst/>
          </a:prstGeom>
        </p:spPr>
      </p:pic>
      <p:pic>
        <p:nvPicPr>
          <p:cNvPr id="40" name="Picture 39">
            <a:extLst>
              <a:ext uri="{FF2B5EF4-FFF2-40B4-BE49-F238E27FC236}">
                <a16:creationId xmlns:a16="http://schemas.microsoft.com/office/drawing/2014/main" id="{7E5A085E-350C-49A5-8D7B-88AFCC3DD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71" y="2273818"/>
            <a:ext cx="2275998" cy="2320284"/>
          </a:xfrm>
          <a:prstGeom prst="rect">
            <a:avLst/>
          </a:prstGeom>
          <a:blipFill>
            <a:blip r:embed="rId5"/>
            <a:stretch>
              <a:fillRect/>
            </a:stretch>
          </a:blipFill>
        </p:spPr>
      </p:pic>
      <p:pic>
        <p:nvPicPr>
          <p:cNvPr id="12" name="Content Placeholder 4">
            <a:extLst>
              <a:ext uri="{FF2B5EF4-FFF2-40B4-BE49-F238E27FC236}">
                <a16:creationId xmlns:a16="http://schemas.microsoft.com/office/drawing/2014/main" id="{FB38C76A-ECF1-4393-B80B-F9A088C583DE}"/>
              </a:ext>
            </a:extLst>
          </p:cNvPr>
          <p:cNvPicPr>
            <a:picLocks noChangeAspect="1"/>
          </p:cNvPicPr>
          <p:nvPr/>
        </p:nvPicPr>
        <p:blipFill rotWithShape="1">
          <a:blip r:embed="rId6">
            <a:extLst>
              <a:ext uri="{28A0092B-C50C-407E-A947-70E740481C1C}">
                <a14:useLocalDpi xmlns:a14="http://schemas.microsoft.com/office/drawing/2010/main" val="0"/>
              </a:ext>
            </a:extLst>
          </a:blip>
          <a:srcRect b="15916"/>
          <a:stretch/>
        </p:blipFill>
        <p:spPr>
          <a:xfrm>
            <a:off x="806940" y="2273818"/>
            <a:ext cx="2101152" cy="2310363"/>
          </a:xfrm>
          <a:prstGeom prst="rect">
            <a:avLst/>
          </a:prstGeom>
          <a:ln>
            <a:noFill/>
          </a:ln>
          <a:effectLst/>
        </p:spPr>
      </p:pic>
      <p:sp>
        <p:nvSpPr>
          <p:cNvPr id="2" name="Title 1">
            <a:extLst>
              <a:ext uri="{FF2B5EF4-FFF2-40B4-BE49-F238E27FC236}">
                <a16:creationId xmlns:a16="http://schemas.microsoft.com/office/drawing/2014/main" id="{E6CCEF9F-E421-45B3-83B2-E9C80DF2009A}"/>
              </a:ext>
            </a:extLst>
          </p:cNvPr>
          <p:cNvSpPr>
            <a:spLocks noGrp="1"/>
          </p:cNvSpPr>
          <p:nvPr>
            <p:ph type="title"/>
          </p:nvPr>
        </p:nvSpPr>
        <p:spPr/>
        <p:txBody>
          <a:bodyPr/>
          <a:lstStyle/>
          <a:p>
            <a:r>
              <a:rPr lang="en-US" dirty="0"/>
              <a:t>The Course Staff</a:t>
            </a:r>
          </a:p>
        </p:txBody>
      </p:sp>
      <p:sp>
        <p:nvSpPr>
          <p:cNvPr id="24" name="TextBox 23">
            <a:extLst>
              <a:ext uri="{FF2B5EF4-FFF2-40B4-BE49-F238E27FC236}">
                <a16:creationId xmlns:a16="http://schemas.microsoft.com/office/drawing/2014/main" id="{CD63DEDB-F701-4FAB-A795-249B0F37B992}"/>
              </a:ext>
            </a:extLst>
          </p:cNvPr>
          <p:cNvSpPr txBox="1"/>
          <p:nvPr/>
        </p:nvSpPr>
        <p:spPr>
          <a:xfrm>
            <a:off x="3208517" y="4649295"/>
            <a:ext cx="1797030" cy="369332"/>
          </a:xfrm>
          <a:prstGeom prst="rect">
            <a:avLst/>
          </a:prstGeom>
          <a:noFill/>
        </p:spPr>
        <p:txBody>
          <a:bodyPr wrap="none" rtlCol="0">
            <a:spAutoFit/>
          </a:bodyPr>
          <a:lstStyle/>
          <a:p>
            <a:pPr algn="ctr"/>
            <a:r>
              <a:rPr lang="en-US" b="1" dirty="0"/>
              <a:t>GTA: </a:t>
            </a:r>
            <a:r>
              <a:rPr lang="en-US" b="1" dirty="0" err="1"/>
              <a:t>Xiaolong</a:t>
            </a:r>
            <a:r>
              <a:rPr lang="en-US" b="1" dirty="0"/>
              <a:t> Wu</a:t>
            </a:r>
          </a:p>
        </p:txBody>
      </p:sp>
      <p:sp>
        <p:nvSpPr>
          <p:cNvPr id="36" name="TextBox 35">
            <a:extLst>
              <a:ext uri="{FF2B5EF4-FFF2-40B4-BE49-F238E27FC236}">
                <a16:creationId xmlns:a16="http://schemas.microsoft.com/office/drawing/2014/main" id="{9887D9BD-F7B4-4A45-A06B-46160BF95852}"/>
              </a:ext>
            </a:extLst>
          </p:cNvPr>
          <p:cNvSpPr txBox="1"/>
          <p:nvPr/>
        </p:nvSpPr>
        <p:spPr>
          <a:xfrm>
            <a:off x="938009" y="4649295"/>
            <a:ext cx="1651157" cy="369332"/>
          </a:xfrm>
          <a:prstGeom prst="rect">
            <a:avLst/>
          </a:prstGeom>
          <a:noFill/>
        </p:spPr>
        <p:txBody>
          <a:bodyPr wrap="none" rtlCol="0">
            <a:spAutoFit/>
          </a:bodyPr>
          <a:lstStyle/>
          <a:p>
            <a:pPr algn="ctr"/>
            <a:r>
              <a:rPr lang="en-US" b="1" dirty="0"/>
              <a:t>Other instructor</a:t>
            </a:r>
          </a:p>
        </p:txBody>
      </p:sp>
      <p:sp>
        <p:nvSpPr>
          <p:cNvPr id="39" name="TextBox 38">
            <a:extLst>
              <a:ext uri="{FF2B5EF4-FFF2-40B4-BE49-F238E27FC236}">
                <a16:creationId xmlns:a16="http://schemas.microsoft.com/office/drawing/2014/main" id="{1127556C-C152-477A-A872-38B377D3FE90}"/>
              </a:ext>
            </a:extLst>
          </p:cNvPr>
          <p:cNvSpPr txBox="1"/>
          <p:nvPr/>
        </p:nvSpPr>
        <p:spPr>
          <a:xfrm>
            <a:off x="5655793" y="4649295"/>
            <a:ext cx="1778950" cy="369332"/>
          </a:xfrm>
          <a:prstGeom prst="rect">
            <a:avLst/>
          </a:prstGeom>
          <a:noFill/>
        </p:spPr>
        <p:txBody>
          <a:bodyPr wrap="none" rtlCol="0">
            <a:spAutoFit/>
          </a:bodyPr>
          <a:lstStyle/>
          <a:p>
            <a:pPr algn="ctr"/>
            <a:r>
              <a:rPr lang="en-US" b="1" dirty="0"/>
              <a:t>UTA: Henry Wang</a:t>
            </a:r>
          </a:p>
        </p:txBody>
      </p:sp>
    </p:spTree>
    <p:extLst>
      <p:ext uri="{BB962C8B-B14F-4D97-AF65-F5344CB8AC3E}">
        <p14:creationId xmlns:p14="http://schemas.microsoft.com/office/powerpoint/2010/main" val="172116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6EA1A26-163F-4F15-91F4-F2C51AC9C10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who are you?">
            <a:extLst>
              <a:ext uri="{FF2B5EF4-FFF2-40B4-BE49-F238E27FC236}">
                <a16:creationId xmlns:a16="http://schemas.microsoft.com/office/drawing/2014/main" id="{1ACD553D-5294-4237-A04B-2F567C7A6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2" r="11995" b="-1"/>
          <a:stretch/>
        </p:blipFill>
        <p:spPr bwMode="auto">
          <a:xfrm>
            <a:off x="633999" y="640080"/>
            <a:ext cx="6278529" cy="5588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A8660-AA4A-4CCD-AE14-C5A0DF0640EF}"/>
              </a:ext>
            </a:extLst>
          </p:cNvPr>
          <p:cNvSpPr>
            <a:spLocks noGrp="1"/>
          </p:cNvSpPr>
          <p:nvPr>
            <p:ph type="title"/>
          </p:nvPr>
        </p:nvSpPr>
        <p:spPr>
          <a:xfrm>
            <a:off x="8173212" y="499533"/>
            <a:ext cx="3401568" cy="1920240"/>
          </a:xfrm>
        </p:spPr>
        <p:txBody>
          <a:bodyPr anchor="b">
            <a:normAutofit/>
          </a:bodyPr>
          <a:lstStyle/>
          <a:p>
            <a:r>
              <a:rPr lang="en-US" sz="4000">
                <a:solidFill>
                  <a:srgbClr val="FFFFFF"/>
                </a:solidFill>
              </a:rPr>
              <a:t>Who are You?</a:t>
            </a:r>
          </a:p>
        </p:txBody>
      </p:sp>
      <p:sp>
        <p:nvSpPr>
          <p:cNvPr id="3" name="Content Placeholder 2">
            <a:extLst>
              <a:ext uri="{FF2B5EF4-FFF2-40B4-BE49-F238E27FC236}">
                <a16:creationId xmlns:a16="http://schemas.microsoft.com/office/drawing/2014/main" id="{8CD3E842-71FA-4919-A932-41AB4CAFECDE}"/>
              </a:ext>
            </a:extLst>
          </p:cNvPr>
          <p:cNvSpPr>
            <a:spLocks noGrp="1"/>
          </p:cNvSpPr>
          <p:nvPr>
            <p:ph idx="1"/>
          </p:nvPr>
        </p:nvSpPr>
        <p:spPr>
          <a:xfrm>
            <a:off x="8173212" y="2702859"/>
            <a:ext cx="3401568" cy="3075006"/>
          </a:xfrm>
        </p:spPr>
        <p:txBody>
          <a:bodyPr>
            <a:normAutofit/>
          </a:bodyPr>
          <a:lstStyle/>
          <a:p>
            <a:pPr>
              <a:lnSpc>
                <a:spcPct val="100000"/>
              </a:lnSpc>
              <a:buFont typeface="Arial" panose="020B0604020202020204" pitchFamily="34" charset="0"/>
              <a:buChar char="•"/>
            </a:pPr>
            <a:r>
              <a:rPr lang="en-US" dirty="0">
                <a:solidFill>
                  <a:schemeClr val="bg1"/>
                </a:solidFill>
              </a:rPr>
              <a:t>What is your major?</a:t>
            </a:r>
          </a:p>
          <a:p>
            <a:pPr>
              <a:lnSpc>
                <a:spcPct val="100000"/>
              </a:lnSpc>
              <a:buFont typeface="Arial" panose="020B0604020202020204" pitchFamily="34" charset="0"/>
              <a:buChar char="•"/>
            </a:pPr>
            <a:r>
              <a:rPr lang="en-US" dirty="0">
                <a:solidFill>
                  <a:schemeClr val="bg1"/>
                </a:solidFill>
              </a:rPr>
              <a:t>In what year are you?</a:t>
            </a:r>
          </a:p>
          <a:p>
            <a:pPr>
              <a:lnSpc>
                <a:spcPct val="100000"/>
              </a:lnSpc>
              <a:buFont typeface="Arial" panose="020B0604020202020204" pitchFamily="34" charset="0"/>
              <a:buChar char="•"/>
            </a:pPr>
            <a:r>
              <a:rPr lang="en-US" dirty="0">
                <a:solidFill>
                  <a:schemeClr val="bg1"/>
                </a:solidFill>
              </a:rPr>
              <a:t>What is your gender?</a:t>
            </a:r>
          </a:p>
          <a:p>
            <a:pPr>
              <a:lnSpc>
                <a:spcPct val="100000"/>
              </a:lnSpc>
              <a:buFont typeface="Arial" panose="020B0604020202020204" pitchFamily="34" charset="0"/>
              <a:buChar char="•"/>
            </a:pPr>
            <a:r>
              <a:rPr lang="en-US" dirty="0">
                <a:solidFill>
                  <a:schemeClr val="bg1"/>
                </a:solidFill>
              </a:rPr>
              <a:t>Why are you here?</a:t>
            </a:r>
          </a:p>
        </p:txBody>
      </p:sp>
      <p:pic>
        <p:nvPicPr>
          <p:cNvPr id="6" name="Picture 5">
            <a:extLst>
              <a:ext uri="{FF2B5EF4-FFF2-40B4-BE49-F238E27FC236}">
                <a16:creationId xmlns:a16="http://schemas.microsoft.com/office/drawing/2014/main" id="{64CDBA77-7AD1-4AA9-9CA7-1995A7201C41}"/>
              </a:ext>
            </a:extLst>
          </p:cNvPr>
          <p:cNvPicPr>
            <a:picLocks noChangeAspect="1"/>
          </p:cNvPicPr>
          <p:nvPr/>
        </p:nvPicPr>
        <p:blipFill>
          <a:blip r:embed="rId4"/>
          <a:stretch>
            <a:fillRect/>
          </a:stretch>
        </p:blipFill>
        <p:spPr>
          <a:xfrm>
            <a:off x="0" y="0"/>
            <a:ext cx="12192000" cy="538716"/>
          </a:xfrm>
          <a:prstGeom prst="rect">
            <a:avLst/>
          </a:prstGeom>
        </p:spPr>
      </p:pic>
    </p:spTree>
    <p:extLst>
      <p:ext uri="{BB962C8B-B14F-4D97-AF65-F5344CB8AC3E}">
        <p14:creationId xmlns:p14="http://schemas.microsoft.com/office/powerpoint/2010/main" val="269717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0524E9-E361-435E-93CC-D891398D1E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6F6937-3B5A-4391-9F37-58A571B362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62AC3C-FEB4-4C6A-8CA6-D570CD009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D4D6E-EF6C-4E8A-9A87-4B2E06D6099B}"/>
              </a:ext>
            </a:extLst>
          </p:cNvPr>
          <p:cNvSpPr>
            <a:spLocks noGrp="1"/>
          </p:cNvSpPr>
          <p:nvPr>
            <p:ph type="title"/>
          </p:nvPr>
        </p:nvSpPr>
        <p:spPr>
          <a:xfrm>
            <a:off x="643468" y="1059895"/>
            <a:ext cx="3093879" cy="4738211"/>
          </a:xfrm>
        </p:spPr>
        <p:txBody>
          <a:bodyPr anchor="ctr">
            <a:normAutofit/>
          </a:bodyPr>
          <a:lstStyle/>
          <a:p>
            <a:r>
              <a:rPr lang="en-US" sz="4800">
                <a:solidFill>
                  <a:srgbClr val="FFFFFF"/>
                </a:solidFill>
              </a:rPr>
              <a:t>Force-Add</a:t>
            </a:r>
          </a:p>
        </p:txBody>
      </p:sp>
      <p:sp>
        <p:nvSpPr>
          <p:cNvPr id="3" name="Content Placeholder 2">
            <a:extLst>
              <a:ext uri="{FF2B5EF4-FFF2-40B4-BE49-F238E27FC236}">
                <a16:creationId xmlns:a16="http://schemas.microsoft.com/office/drawing/2014/main" id="{FDF8AA4B-740B-4B58-B10C-3E4AFFF8B535}"/>
              </a:ext>
            </a:extLst>
          </p:cNvPr>
          <p:cNvSpPr>
            <a:spLocks noGrp="1"/>
          </p:cNvSpPr>
          <p:nvPr>
            <p:ph idx="1"/>
          </p:nvPr>
        </p:nvSpPr>
        <p:spPr>
          <a:xfrm>
            <a:off x="4541681" y="1059895"/>
            <a:ext cx="6952713" cy="4738210"/>
          </a:xfrm>
        </p:spPr>
        <p:txBody>
          <a:bodyPr anchor="ctr">
            <a:normAutofit/>
          </a:bodyPr>
          <a:lstStyle/>
          <a:p>
            <a:pPr>
              <a:lnSpc>
                <a:spcPct val="100000"/>
              </a:lnSpc>
            </a:pPr>
            <a:r>
              <a:rPr lang="en-US" sz="2800" dirty="0"/>
              <a:t>All requests must be submitted by the Friday before classes start (too late now)</a:t>
            </a:r>
          </a:p>
          <a:p>
            <a:pPr>
              <a:lnSpc>
                <a:spcPct val="100000"/>
              </a:lnSpc>
            </a:pPr>
            <a:r>
              <a:rPr lang="en-US" sz="2800" dirty="0"/>
              <a:t>Check department website for more info: </a:t>
            </a:r>
            <a:r>
              <a:rPr lang="en-US" altLang="en-US" sz="2800" dirty="0">
                <a:hlinkClick r:id="rId3"/>
              </a:rPr>
              <a:t>https://www.cs.vt.edu/undergraduate/survey</a:t>
            </a:r>
            <a:endParaRPr lang="en-US" altLang="en-US" sz="2800" dirty="0"/>
          </a:p>
          <a:p>
            <a:pPr>
              <a:lnSpc>
                <a:spcPct val="100000"/>
              </a:lnSpc>
            </a:pPr>
            <a:r>
              <a:rPr lang="en-US" sz="2800" dirty="0"/>
              <a:t>If you have any questions/inquiries contact </a:t>
            </a:r>
            <a:r>
              <a:rPr lang="en-US" sz="2800" dirty="0">
                <a:hlinkClick r:id="rId4"/>
              </a:rPr>
              <a:t>csundergrad@cs.vt.edu</a:t>
            </a:r>
            <a:r>
              <a:rPr lang="en-US" sz="2800" dirty="0"/>
              <a:t> and explain your situation.</a:t>
            </a:r>
          </a:p>
          <a:p>
            <a:pPr>
              <a:lnSpc>
                <a:spcPct val="100000"/>
              </a:lnSpc>
            </a:pPr>
            <a:r>
              <a:rPr lang="en-US" sz="2800" dirty="0"/>
              <a:t>Do not stop by the CS office to make an appeal in person!</a:t>
            </a:r>
          </a:p>
        </p:txBody>
      </p:sp>
    </p:spTree>
    <p:extLst>
      <p:ext uri="{BB962C8B-B14F-4D97-AF65-F5344CB8AC3E}">
        <p14:creationId xmlns:p14="http://schemas.microsoft.com/office/powerpoint/2010/main" val="94500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Image result for python">
            <a:extLst>
              <a:ext uri="{FF2B5EF4-FFF2-40B4-BE49-F238E27FC236}">
                <a16:creationId xmlns:a16="http://schemas.microsoft.com/office/drawing/2014/main" id="{3E7ACF37-9A02-4323-A3BD-2E1E5BF59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35457" y="640080"/>
            <a:ext cx="10674776" cy="3602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0C4E1-2FF0-4C33-AD48-6D5DC477B7B6}"/>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gn="ctr">
              <a:lnSpc>
                <a:spcPct val="80000"/>
              </a:lnSpc>
            </a:pPr>
            <a:r>
              <a:rPr lang="en-US" sz="6200" dirty="0">
                <a:solidFill>
                  <a:srgbClr val="FFFFFF"/>
                </a:solidFill>
              </a:rPr>
              <a:t>Intro to Programming in Python</a:t>
            </a:r>
          </a:p>
        </p:txBody>
      </p:sp>
    </p:spTree>
    <p:extLst>
      <p:ext uri="{BB962C8B-B14F-4D97-AF65-F5344CB8AC3E}">
        <p14:creationId xmlns:p14="http://schemas.microsoft.com/office/powerpoint/2010/main" val="118566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49FD-47D8-4688-9906-CFEFD2CF2E2E}"/>
              </a:ext>
            </a:extLst>
          </p:cNvPr>
          <p:cNvSpPr>
            <a:spLocks noGrp="1"/>
          </p:cNvSpPr>
          <p:nvPr>
            <p:ph type="title"/>
          </p:nvPr>
        </p:nvSpPr>
        <p:spPr>
          <a:xfrm>
            <a:off x="657224" y="499533"/>
            <a:ext cx="10772775" cy="1658198"/>
          </a:xfrm>
        </p:spPr>
        <p:txBody>
          <a:bodyPr/>
          <a:lstStyle/>
          <a:p>
            <a:r>
              <a:rPr lang="en-US" dirty="0"/>
              <a:t>Textbook</a:t>
            </a:r>
          </a:p>
        </p:txBody>
      </p:sp>
      <p:sp>
        <p:nvSpPr>
          <p:cNvPr id="3" name="Content Placeholder 2">
            <a:extLst>
              <a:ext uri="{FF2B5EF4-FFF2-40B4-BE49-F238E27FC236}">
                <a16:creationId xmlns:a16="http://schemas.microsoft.com/office/drawing/2014/main" id="{87F15BDF-7F75-4023-B112-96ABDAEA3AC7}"/>
              </a:ext>
            </a:extLst>
          </p:cNvPr>
          <p:cNvSpPr>
            <a:spLocks noGrp="1"/>
          </p:cNvSpPr>
          <p:nvPr>
            <p:ph idx="1"/>
          </p:nvPr>
        </p:nvSpPr>
        <p:spPr>
          <a:xfrm>
            <a:off x="676657" y="2011680"/>
            <a:ext cx="5556802" cy="3766185"/>
          </a:xfrm>
        </p:spPr>
        <p:txBody>
          <a:bodyPr>
            <a:normAutofit/>
          </a:bodyPr>
          <a:lstStyle/>
          <a:p>
            <a:pPr marL="0" indent="0">
              <a:buNone/>
            </a:pPr>
            <a:r>
              <a:rPr lang="en-US" b="1" dirty="0"/>
              <a:t>NO TEXTBOOK!</a:t>
            </a:r>
          </a:p>
          <a:p>
            <a:pPr marL="0" indent="0">
              <a:buNone/>
            </a:pPr>
            <a:r>
              <a:rPr lang="en-US" dirty="0"/>
              <a:t>…but you can use instead:</a:t>
            </a:r>
          </a:p>
          <a:p>
            <a:r>
              <a:rPr lang="en-US" u="sng" dirty="0">
                <a:hlinkClick r:id="rId3"/>
              </a:rPr>
              <a:t>How to Think like a Computer Scientist </a:t>
            </a:r>
            <a:endParaRPr lang="en-US" u="sng" dirty="0"/>
          </a:p>
          <a:p>
            <a:pPr lvl="1"/>
            <a:r>
              <a:rPr lang="en-US" sz="2000" dirty="0"/>
              <a:t>online and free.</a:t>
            </a:r>
          </a:p>
          <a:p>
            <a:r>
              <a:rPr lang="en-US" u="sng" dirty="0">
                <a:hlinkClick r:id="rId4"/>
              </a:rPr>
              <a:t>Automate the Boring Stuff with Python </a:t>
            </a:r>
            <a:endParaRPr lang="en-US" u="sng" dirty="0"/>
          </a:p>
          <a:p>
            <a:pPr lvl="1"/>
            <a:r>
              <a:rPr lang="en-US" sz="2000" dirty="0"/>
              <a:t>online and free.</a:t>
            </a:r>
          </a:p>
          <a:p>
            <a:r>
              <a:rPr lang="en-US" u="sng" dirty="0">
                <a:hlinkClick r:id="rId5"/>
              </a:rPr>
              <a:t>Coding for Beginners in Easy Steps </a:t>
            </a:r>
            <a:endParaRPr lang="en-US" u="sng" dirty="0"/>
          </a:p>
          <a:p>
            <a:pPr lvl="1"/>
            <a:r>
              <a:rPr lang="en-US" sz="2000" dirty="0"/>
              <a:t> available on Amazon for fairly cheap.</a:t>
            </a:r>
          </a:p>
          <a:p>
            <a:endParaRPr lang="en-US" dirty="0"/>
          </a:p>
        </p:txBody>
      </p:sp>
      <p:pic>
        <p:nvPicPr>
          <p:cNvPr id="5" name="Picture 2" descr="Image result for college textbooks scam">
            <a:extLst>
              <a:ext uri="{FF2B5EF4-FFF2-40B4-BE49-F238E27FC236}">
                <a16:creationId xmlns:a16="http://schemas.microsoft.com/office/drawing/2014/main" id="{E34CBA1D-7149-4875-980B-84F03186B7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901" y="1404469"/>
            <a:ext cx="4922442" cy="476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42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66DA2E0E-9060-4D44-B69A-E3F0321FCA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56" t="-47" r="12084" b="-47"/>
          <a:stretch/>
        </p:blipFill>
        <p:spPr bwMode="auto">
          <a:xfrm>
            <a:off x="7307581" y="10"/>
            <a:ext cx="4884420" cy="68644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F3DB4E-CF78-4176-94EC-ABBDE84BE5CE}"/>
              </a:ext>
            </a:extLst>
          </p:cNvPr>
          <p:cNvSpPr>
            <a:spLocks noGrp="1"/>
          </p:cNvSpPr>
          <p:nvPr>
            <p:ph type="title"/>
          </p:nvPr>
        </p:nvSpPr>
        <p:spPr>
          <a:xfrm>
            <a:off x="657225" y="499533"/>
            <a:ext cx="7115176" cy="1658198"/>
          </a:xfrm>
        </p:spPr>
        <p:txBody>
          <a:bodyPr>
            <a:normAutofit/>
          </a:bodyPr>
          <a:lstStyle/>
          <a:p>
            <a:r>
              <a:rPr lang="en-US" dirty="0"/>
              <a:t>Course Format</a:t>
            </a:r>
          </a:p>
        </p:txBody>
      </p:sp>
      <p:sp>
        <p:nvSpPr>
          <p:cNvPr id="3" name="Content Placeholder 2">
            <a:extLst>
              <a:ext uri="{FF2B5EF4-FFF2-40B4-BE49-F238E27FC236}">
                <a16:creationId xmlns:a16="http://schemas.microsoft.com/office/drawing/2014/main" id="{38EAF1A2-C0A5-4B90-8491-695E1B63FC1F}"/>
              </a:ext>
            </a:extLst>
          </p:cNvPr>
          <p:cNvSpPr>
            <a:spLocks noGrp="1"/>
          </p:cNvSpPr>
          <p:nvPr>
            <p:ph idx="1"/>
          </p:nvPr>
        </p:nvSpPr>
        <p:spPr>
          <a:xfrm>
            <a:off x="676657" y="2011680"/>
            <a:ext cx="6280404" cy="4346787"/>
          </a:xfrm>
        </p:spPr>
        <p:txBody>
          <a:bodyPr>
            <a:normAutofit/>
          </a:bodyPr>
          <a:lstStyle/>
          <a:p>
            <a:pPr>
              <a:lnSpc>
                <a:spcPct val="110000"/>
              </a:lnSpc>
              <a:buFont typeface="Arial" panose="020B0604020202020204" pitchFamily="34" charset="0"/>
              <a:buChar char="•"/>
            </a:pPr>
            <a:r>
              <a:rPr lang="en-US" dirty="0"/>
              <a:t>Each week is a new </a:t>
            </a:r>
            <a:r>
              <a:rPr lang="en-US" i="1" dirty="0"/>
              <a:t>module</a:t>
            </a:r>
            <a:r>
              <a:rPr lang="en-US" dirty="0"/>
              <a:t> composed of 2-8 lessons</a:t>
            </a:r>
          </a:p>
          <a:p>
            <a:pPr>
              <a:lnSpc>
                <a:spcPct val="110000"/>
              </a:lnSpc>
              <a:buFont typeface="Arial" panose="020B0604020202020204" pitchFamily="34" charset="0"/>
              <a:buChar char="•"/>
            </a:pPr>
            <a:r>
              <a:rPr lang="en-US" dirty="0"/>
              <a:t>Each </a:t>
            </a:r>
            <a:r>
              <a:rPr lang="en-US" i="1" dirty="0"/>
              <a:t>lesson</a:t>
            </a:r>
            <a:r>
              <a:rPr lang="en-US" dirty="0"/>
              <a:t> is composed of:</a:t>
            </a:r>
          </a:p>
          <a:p>
            <a:pPr lvl="1">
              <a:lnSpc>
                <a:spcPct val="110000"/>
              </a:lnSpc>
            </a:pPr>
            <a:r>
              <a:rPr lang="en-US" dirty="0"/>
              <a:t>Video/Slides/Transcript of material</a:t>
            </a:r>
          </a:p>
          <a:p>
            <a:pPr lvl="1">
              <a:lnSpc>
                <a:spcPct val="110000"/>
              </a:lnSpc>
            </a:pPr>
            <a:r>
              <a:rPr lang="en-US" dirty="0"/>
              <a:t>Canvas quiz</a:t>
            </a:r>
          </a:p>
          <a:p>
            <a:pPr lvl="1">
              <a:lnSpc>
                <a:spcPct val="110000"/>
              </a:lnSpc>
            </a:pPr>
            <a:r>
              <a:rPr lang="en-US" dirty="0"/>
              <a:t>Programming problems</a:t>
            </a:r>
          </a:p>
          <a:p>
            <a:pPr>
              <a:lnSpc>
                <a:spcPct val="110000"/>
              </a:lnSpc>
              <a:buFont typeface="Arial" panose="020B0604020202020204" pitchFamily="34" charset="0"/>
              <a:buChar char="•"/>
            </a:pPr>
            <a:r>
              <a:rPr lang="en-US" dirty="0"/>
              <a:t>Some modules have a </a:t>
            </a:r>
            <a:r>
              <a:rPr lang="en-US" i="1" dirty="0"/>
              <a:t>mini-project</a:t>
            </a:r>
            <a:r>
              <a:rPr lang="en-US" dirty="0"/>
              <a:t>, </a:t>
            </a:r>
            <a:r>
              <a:rPr lang="en-US" i="1" dirty="0"/>
              <a:t>survey</a:t>
            </a:r>
            <a:r>
              <a:rPr lang="en-US" dirty="0"/>
              <a:t>, or </a:t>
            </a:r>
            <a:r>
              <a:rPr lang="en-US" i="1" dirty="0"/>
              <a:t>ethics activity</a:t>
            </a:r>
          </a:p>
        </p:txBody>
      </p:sp>
    </p:spTree>
    <p:extLst>
      <p:ext uri="{BB962C8B-B14F-4D97-AF65-F5344CB8AC3E}">
        <p14:creationId xmlns:p14="http://schemas.microsoft.com/office/powerpoint/2010/main" val="219614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7CEFFDD-605F-41E2-8017-6484074C5CA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due dates">
            <a:extLst>
              <a:ext uri="{FF2B5EF4-FFF2-40B4-BE49-F238E27FC236}">
                <a16:creationId xmlns:a16="http://schemas.microsoft.com/office/drawing/2014/main" id="{4D385571-0569-4923-B7DD-94F3933E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99" y="1181708"/>
            <a:ext cx="6278529" cy="45048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C2530-82D0-4D5A-8740-469F2C6A5BBB}"/>
              </a:ext>
            </a:extLst>
          </p:cNvPr>
          <p:cNvSpPr>
            <a:spLocks noGrp="1"/>
          </p:cNvSpPr>
          <p:nvPr>
            <p:ph type="title"/>
          </p:nvPr>
        </p:nvSpPr>
        <p:spPr>
          <a:xfrm>
            <a:off x="8173212" y="499533"/>
            <a:ext cx="3401568" cy="1920240"/>
          </a:xfrm>
        </p:spPr>
        <p:txBody>
          <a:bodyPr anchor="b">
            <a:normAutofit/>
          </a:bodyPr>
          <a:lstStyle/>
          <a:p>
            <a:r>
              <a:rPr lang="en-US" sz="4000">
                <a:solidFill>
                  <a:srgbClr val="FFFFFF"/>
                </a:solidFill>
              </a:rPr>
              <a:t>Open/Lock Dates</a:t>
            </a:r>
          </a:p>
        </p:txBody>
      </p:sp>
      <p:sp>
        <p:nvSpPr>
          <p:cNvPr id="3" name="Content Placeholder 2">
            <a:extLst>
              <a:ext uri="{FF2B5EF4-FFF2-40B4-BE49-F238E27FC236}">
                <a16:creationId xmlns:a16="http://schemas.microsoft.com/office/drawing/2014/main" id="{0A6F805A-81E0-4658-8525-8DD8CBDCD1C5}"/>
              </a:ext>
            </a:extLst>
          </p:cNvPr>
          <p:cNvSpPr>
            <a:spLocks noGrp="1"/>
          </p:cNvSpPr>
          <p:nvPr>
            <p:ph idx="1"/>
          </p:nvPr>
        </p:nvSpPr>
        <p:spPr>
          <a:xfrm>
            <a:off x="8097012" y="2541693"/>
            <a:ext cx="3401568" cy="3358092"/>
          </a:xfrm>
        </p:spPr>
        <p:txBody>
          <a:bodyPr>
            <a:normAutofit/>
          </a:bodyPr>
          <a:lstStyle/>
          <a:p>
            <a:pPr>
              <a:lnSpc>
                <a:spcPct val="100000"/>
              </a:lnSpc>
            </a:pPr>
            <a:r>
              <a:rPr lang="en-US" dirty="0">
                <a:solidFill>
                  <a:srgbClr val="FFFFFF"/>
                </a:solidFill>
              </a:rPr>
              <a:t>Module opens all at once the Friday before class</a:t>
            </a:r>
          </a:p>
          <a:p>
            <a:pPr>
              <a:lnSpc>
                <a:spcPct val="100000"/>
              </a:lnSpc>
            </a:pPr>
            <a:r>
              <a:rPr lang="en-US" dirty="0">
                <a:solidFill>
                  <a:srgbClr val="FFFFFF"/>
                </a:solidFill>
              </a:rPr>
              <a:t>Module locks two weeks later</a:t>
            </a:r>
          </a:p>
          <a:p>
            <a:pPr>
              <a:lnSpc>
                <a:spcPct val="100000"/>
              </a:lnSpc>
            </a:pPr>
            <a:r>
              <a:rPr lang="en-US" dirty="0">
                <a:solidFill>
                  <a:srgbClr val="FFFFFF"/>
                </a:solidFill>
              </a:rPr>
              <a:t>No late submissions/penalties</a:t>
            </a:r>
          </a:p>
        </p:txBody>
      </p:sp>
    </p:spTree>
    <p:extLst>
      <p:ext uri="{BB962C8B-B14F-4D97-AF65-F5344CB8AC3E}">
        <p14:creationId xmlns:p14="http://schemas.microsoft.com/office/powerpoint/2010/main" val="2111942557"/>
      </p:ext>
    </p:extLst>
  </p:cSld>
  <p:clrMapOvr>
    <a:masterClrMapping/>
  </p:clrMapOvr>
</p:sld>
</file>

<file path=ppt/theme/theme1.xml><?xml version="1.0" encoding="utf-8"?>
<a:theme xmlns:a="http://schemas.openxmlformats.org/drawingml/2006/main" name="Metropolita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3484</TotalTime>
  <Words>1534</Words>
  <Application>Microsoft Office PowerPoint</Application>
  <PresentationFormat>Widescreen</PresentationFormat>
  <Paragraphs>189</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Wingdings</vt:lpstr>
      <vt:lpstr>Metropolitan</vt:lpstr>
      <vt:lpstr>Introduction</vt:lpstr>
      <vt:lpstr>Dr. Panagiotis Apostolellis</vt:lpstr>
      <vt:lpstr>The Course Staff</vt:lpstr>
      <vt:lpstr>Who are You?</vt:lpstr>
      <vt:lpstr>Force-Add</vt:lpstr>
      <vt:lpstr>Intro to Programming in Python</vt:lpstr>
      <vt:lpstr>Textbook</vt:lpstr>
      <vt:lpstr>Course Format</vt:lpstr>
      <vt:lpstr>Open/Lock Dates</vt:lpstr>
      <vt:lpstr>Class Time</vt:lpstr>
      <vt:lpstr>Attendance</vt:lpstr>
      <vt:lpstr>Technology in the class</vt:lpstr>
      <vt:lpstr>Canvas Site</vt:lpstr>
      <vt:lpstr>Getting Help</vt:lpstr>
      <vt:lpstr>Finals</vt:lpstr>
      <vt:lpstr>Cheating, Collaboration, Communication</vt:lpstr>
      <vt:lpstr>Any Questions?</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acbart</dc:creator>
  <cp:lastModifiedBy>Panagiotis Apostolellis</cp:lastModifiedBy>
  <cp:revision>74</cp:revision>
  <dcterms:created xsi:type="dcterms:W3CDTF">2017-08-24T16:45:08Z</dcterms:created>
  <dcterms:modified xsi:type="dcterms:W3CDTF">2018-01-16T15:33:37Z</dcterms:modified>
</cp:coreProperties>
</file>